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5"/>
  </p:notesMasterIdLst>
  <p:handoutMasterIdLst>
    <p:handoutMasterId r:id="rId16"/>
  </p:handoutMasterIdLst>
  <p:sldIdLst>
    <p:sldId id="302" r:id="rId5"/>
    <p:sldId id="365" r:id="rId6"/>
    <p:sldId id="366" r:id="rId7"/>
    <p:sldId id="367" r:id="rId8"/>
    <p:sldId id="368" r:id="rId9"/>
    <p:sldId id="369" r:id="rId10"/>
    <p:sldId id="370" r:id="rId11"/>
    <p:sldId id="371" r:id="rId12"/>
    <p:sldId id="372" r:id="rId13"/>
    <p:sldId id="290"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F6D6F9-4DA3-A8B8-53D6-F9B9F46BC92F}" name="Parthasarathy N" initials="PN" userId="S::parthasarathy.n@prodapt.com::044dd020-db12-4a0a-94d6-829bfa4ab62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EEEEE"/>
    <a:srgbClr val="C6C6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732" y="64"/>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4AE273-8CD3-6164-9C94-6DC69DF5965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C0E867BB-1003-CB22-C46D-510FBE5B827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93462A-954F-4E30-94DD-A3A1DE2EEE96}" type="datetime3">
              <a:rPr lang="en-IN" smtClean="0"/>
              <a:t>23 January 2024</a:t>
            </a:fld>
            <a:endParaRPr lang="en-IN"/>
          </a:p>
        </p:txBody>
      </p:sp>
      <p:sp>
        <p:nvSpPr>
          <p:cNvPr id="4" name="Footer Placeholder 3">
            <a:extLst>
              <a:ext uri="{FF2B5EF4-FFF2-40B4-BE49-F238E27FC236}">
                <a16:creationId xmlns:a16="http://schemas.microsoft.com/office/drawing/2014/main" id="{703874EE-DA7C-8DA0-56D8-8C1F909359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D974D772-196D-EBEF-5FAB-781AC9406D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7ADF21-8457-47AE-B5AA-49D7D720E2E2}" type="slidenum">
              <a:rPr lang="en-IN" smtClean="0"/>
              <a:t>‹#›</a:t>
            </a:fld>
            <a:endParaRPr lang="en-IN"/>
          </a:p>
        </p:txBody>
      </p:sp>
    </p:spTree>
    <p:extLst>
      <p:ext uri="{BB962C8B-B14F-4D97-AF65-F5344CB8AC3E}">
        <p14:creationId xmlns:p14="http://schemas.microsoft.com/office/powerpoint/2010/main" val="26579792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DDC666-97AD-48A2-B45D-9FE62533595A}" type="datetime3">
              <a:rPr lang="en-IN" smtClean="0"/>
              <a:t>23 January 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404DCD-2B78-4859-BA96-213EF1353656}" type="slidenum">
              <a:rPr lang="en-IN" smtClean="0"/>
              <a:t>‹#›</a:t>
            </a:fld>
            <a:endParaRPr lang="en-IN"/>
          </a:p>
        </p:txBody>
      </p:sp>
    </p:spTree>
    <p:extLst>
      <p:ext uri="{BB962C8B-B14F-4D97-AF65-F5344CB8AC3E}">
        <p14:creationId xmlns:p14="http://schemas.microsoft.com/office/powerpoint/2010/main" val="1115373794"/>
      </p:ext>
    </p:extLst>
  </p:cSld>
  <p:clrMap bg1="lt1" tx1="dk1" bg2="lt2" tx2="dk2" accent1="accent1" accent2="accent2" accent3="accent3" accent4="accent4" accent5="accent5" accent6="accent6" hlink="hlink" folHlink="folHlink"/>
  <p:hf hdr="0" ftr="0" dt="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21.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0.sv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3.svg"/><Relationship Id="rId7" Type="http://schemas.openxmlformats.org/officeDocument/2006/relationships/image" Target="../media/image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23.sv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3.svg"/><Relationship Id="rId7" Type="http://schemas.openxmlformats.org/officeDocument/2006/relationships/image" Target="../media/image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2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hyperlink" Target="http://www.prodapt.com/" TargetMode="External"/><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with one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A52346-C729-51FF-6BCA-DC8D7ECE557F}"/>
              </a:ext>
            </a:extLst>
          </p:cNvPr>
          <p:cNvSpPr/>
          <p:nvPr userDrawn="1"/>
        </p:nvSpPr>
        <p:spPr>
          <a:xfrm>
            <a:off x="0" y="4735820"/>
            <a:ext cx="9144000" cy="391871"/>
          </a:xfrm>
          <a:prstGeom prst="rect">
            <a:avLst/>
          </a:prstGeom>
          <a:solidFill>
            <a:schemeClr val="bg2"/>
          </a:solidFill>
          <a:ln w="4233" cap="flat">
            <a:noFill/>
            <a:prstDash val="solid"/>
            <a:miter/>
          </a:ln>
        </p:spPr>
        <p:txBody>
          <a:bodyPr rtlCol="0" anchor="ctr"/>
          <a:lstStyle/>
          <a:p>
            <a:pPr algn="l"/>
            <a:endParaRPr lang="en-IN"/>
          </a:p>
        </p:txBody>
      </p:sp>
      <p:pic>
        <p:nvPicPr>
          <p:cNvPr id="67" name="Graphic 66">
            <a:extLst>
              <a:ext uri="{FF2B5EF4-FFF2-40B4-BE49-F238E27FC236}">
                <a16:creationId xmlns:a16="http://schemas.microsoft.com/office/drawing/2014/main" id="{A587C1F0-46B3-23E7-EBF9-966B31DA41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57650" y="4101373"/>
            <a:ext cx="5086350" cy="1042128"/>
          </a:xfrm>
          <a:prstGeom prst="rect">
            <a:avLst/>
          </a:prstGeom>
        </p:spPr>
      </p:pic>
      <p:pic>
        <p:nvPicPr>
          <p:cNvPr id="68" name="Graphic 67">
            <a:extLst>
              <a:ext uri="{FF2B5EF4-FFF2-40B4-BE49-F238E27FC236}">
                <a16:creationId xmlns:a16="http://schemas.microsoft.com/office/drawing/2014/main" id="{5C8E3F1B-CE5F-6331-821A-B385D60386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57650" y="0"/>
            <a:ext cx="5086350" cy="2057400"/>
          </a:xfrm>
          <a:prstGeom prst="rect">
            <a:avLst/>
          </a:prstGeom>
        </p:spPr>
      </p:pic>
      <p:sp>
        <p:nvSpPr>
          <p:cNvPr id="11" name="Rectangle 10">
            <a:extLst>
              <a:ext uri="{FF2B5EF4-FFF2-40B4-BE49-F238E27FC236}">
                <a16:creationId xmlns:a16="http://schemas.microsoft.com/office/drawing/2014/main" id="{A625A998-1010-DC01-3667-136E3E0F6D9C}"/>
              </a:ext>
            </a:extLst>
          </p:cNvPr>
          <p:cNvSpPr/>
          <p:nvPr/>
        </p:nvSpPr>
        <p:spPr>
          <a:xfrm>
            <a:off x="15" y="1"/>
            <a:ext cx="4082129"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13"/>
          </a:p>
        </p:txBody>
      </p:sp>
      <p:pic>
        <p:nvPicPr>
          <p:cNvPr id="12" name="Graphic 11">
            <a:extLst>
              <a:ext uri="{FF2B5EF4-FFF2-40B4-BE49-F238E27FC236}">
                <a16:creationId xmlns:a16="http://schemas.microsoft.com/office/drawing/2014/main" id="{4C829B0B-9C70-02E4-7B3B-1E3215B635C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 y="0"/>
            <a:ext cx="4084264" cy="5143501"/>
          </a:xfrm>
          <a:prstGeom prst="rect">
            <a:avLst/>
          </a:prstGeom>
        </p:spPr>
      </p:pic>
      <p:sp>
        <p:nvSpPr>
          <p:cNvPr id="13" name="Rectangle 12">
            <a:extLst>
              <a:ext uri="{FF2B5EF4-FFF2-40B4-BE49-F238E27FC236}">
                <a16:creationId xmlns:a16="http://schemas.microsoft.com/office/drawing/2014/main" id="{FD4E73F8-1C66-6F1E-BCBC-23683583F238}"/>
              </a:ext>
            </a:extLst>
          </p:cNvPr>
          <p:cNvSpPr/>
          <p:nvPr/>
        </p:nvSpPr>
        <p:spPr>
          <a:xfrm>
            <a:off x="16" y="2059781"/>
            <a:ext cx="4153973" cy="1023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13"/>
          </a:p>
        </p:txBody>
      </p:sp>
      <p:sp>
        <p:nvSpPr>
          <p:cNvPr id="10" name="Text Placeholder 3">
            <a:extLst>
              <a:ext uri="{FF2B5EF4-FFF2-40B4-BE49-F238E27FC236}">
                <a16:creationId xmlns:a16="http://schemas.microsoft.com/office/drawing/2014/main" id="{770B66F3-A1B9-99B2-C607-44CBA45590F0}"/>
              </a:ext>
            </a:extLst>
          </p:cNvPr>
          <p:cNvSpPr>
            <a:spLocks noGrp="1"/>
          </p:cNvSpPr>
          <p:nvPr>
            <p:ph type="body" sz="quarter" idx="10" hasCustomPrompt="1"/>
          </p:nvPr>
        </p:nvSpPr>
        <p:spPr>
          <a:xfrm>
            <a:off x="4697008" y="2121627"/>
            <a:ext cx="3933037" cy="1015663"/>
          </a:xfrm>
          <a:prstGeom prst="rect">
            <a:avLst/>
          </a:prstGeom>
        </p:spPr>
        <p:txBody>
          <a:bodyPr anchor="b">
            <a:spAutoFit/>
          </a:bodyPr>
          <a:lstStyle>
            <a:lvl1pPr marL="0" indent="0">
              <a:lnSpc>
                <a:spcPct val="100000"/>
              </a:lnSpc>
              <a:spcBef>
                <a:spcPts val="0"/>
              </a:spcBef>
              <a:buNone/>
              <a:defRPr sz="3000">
                <a:solidFill>
                  <a:schemeClr val="tx1"/>
                </a:solidFill>
              </a:defRPr>
            </a:lvl1pPr>
            <a:lvl2pPr marL="3429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 of the Presentation</a:t>
            </a:r>
          </a:p>
        </p:txBody>
      </p:sp>
      <p:sp>
        <p:nvSpPr>
          <p:cNvPr id="14" name="Text Placeholder 3">
            <a:extLst>
              <a:ext uri="{FF2B5EF4-FFF2-40B4-BE49-F238E27FC236}">
                <a16:creationId xmlns:a16="http://schemas.microsoft.com/office/drawing/2014/main" id="{E12A8A43-CF9E-4F0D-9754-4BFB6ECDE499}"/>
              </a:ext>
            </a:extLst>
          </p:cNvPr>
          <p:cNvSpPr>
            <a:spLocks noGrp="1"/>
          </p:cNvSpPr>
          <p:nvPr>
            <p:ph type="body" sz="quarter" idx="11" hasCustomPrompt="1"/>
          </p:nvPr>
        </p:nvSpPr>
        <p:spPr>
          <a:xfrm>
            <a:off x="4697008" y="3136013"/>
            <a:ext cx="3933037" cy="341632"/>
          </a:xfrm>
          <a:prstGeom prst="rect">
            <a:avLst/>
          </a:prstGeom>
        </p:spPr>
        <p:txBody>
          <a:bodyPr anchor="t">
            <a:spAutoFit/>
          </a:bodyPr>
          <a:lstStyle>
            <a:lvl1pPr marL="0" indent="0">
              <a:buNone/>
              <a:defRPr sz="1800">
                <a:solidFill>
                  <a:srgbClr val="FF0000"/>
                </a:solidFill>
              </a:defRPr>
            </a:lvl1pPr>
            <a:lvl2pPr marL="3429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 of the Presentation</a:t>
            </a:r>
          </a:p>
        </p:txBody>
      </p:sp>
      <p:grpSp>
        <p:nvGrpSpPr>
          <p:cNvPr id="16" name="Picture 7">
            <a:extLst>
              <a:ext uri="{FF2B5EF4-FFF2-40B4-BE49-F238E27FC236}">
                <a16:creationId xmlns:a16="http://schemas.microsoft.com/office/drawing/2014/main" id="{5C258A24-71A1-313C-1CB6-F358ECFBBCA3}"/>
              </a:ext>
            </a:extLst>
          </p:cNvPr>
          <p:cNvGrpSpPr/>
          <p:nvPr/>
        </p:nvGrpSpPr>
        <p:grpSpPr>
          <a:xfrm>
            <a:off x="1322857" y="2359960"/>
            <a:ext cx="1508290" cy="424362"/>
            <a:chOff x="2634152" y="664510"/>
            <a:chExt cx="2389659" cy="672341"/>
          </a:xfrm>
          <a:solidFill>
            <a:srgbClr val="EB262A"/>
          </a:solidFill>
        </p:grpSpPr>
        <p:grpSp>
          <p:nvGrpSpPr>
            <p:cNvPr id="17" name="Picture 7">
              <a:extLst>
                <a:ext uri="{FF2B5EF4-FFF2-40B4-BE49-F238E27FC236}">
                  <a16:creationId xmlns:a16="http://schemas.microsoft.com/office/drawing/2014/main" id="{F5841412-9FAD-4149-5BCE-5E736DB59F1C}"/>
                </a:ext>
              </a:extLst>
            </p:cNvPr>
            <p:cNvGrpSpPr/>
            <p:nvPr/>
          </p:nvGrpSpPr>
          <p:grpSpPr>
            <a:xfrm>
              <a:off x="2634152" y="664510"/>
              <a:ext cx="2230129" cy="672341"/>
              <a:chOff x="2634152" y="664510"/>
              <a:chExt cx="2230129" cy="672341"/>
            </a:xfrm>
            <a:solidFill>
              <a:srgbClr val="EB262A"/>
            </a:solidFill>
          </p:grpSpPr>
          <p:sp>
            <p:nvSpPr>
              <p:cNvPr id="19" name="Freeform: Shape 18">
                <a:extLst>
                  <a:ext uri="{FF2B5EF4-FFF2-40B4-BE49-F238E27FC236}">
                    <a16:creationId xmlns:a16="http://schemas.microsoft.com/office/drawing/2014/main" id="{35152B63-F8FD-3ACB-E07F-F3CC480399E4}"/>
                  </a:ext>
                </a:extLst>
              </p:cNvPr>
              <p:cNvSpPr/>
              <p:nvPr/>
            </p:nvSpPr>
            <p:spPr>
              <a:xfrm>
                <a:off x="2634152" y="664510"/>
                <a:ext cx="398847" cy="525915"/>
              </a:xfrm>
              <a:custGeom>
                <a:avLst/>
                <a:gdLst>
                  <a:gd name="connsiteX0" fmla="*/ 0 w 398847"/>
                  <a:gd name="connsiteY0" fmla="*/ 0 h 525915"/>
                  <a:gd name="connsiteX1" fmla="*/ 219917 w 398847"/>
                  <a:gd name="connsiteY1" fmla="*/ 0 h 525915"/>
                  <a:gd name="connsiteX2" fmla="*/ 287155 w 398847"/>
                  <a:gd name="connsiteY2" fmla="*/ 7109 h 525915"/>
                  <a:gd name="connsiteX3" fmla="*/ 344415 w 398847"/>
                  <a:gd name="connsiteY3" fmla="*/ 31906 h 525915"/>
                  <a:gd name="connsiteX4" fmla="*/ 384030 w 398847"/>
                  <a:gd name="connsiteY4" fmla="*/ 79187 h 525915"/>
                  <a:gd name="connsiteX5" fmla="*/ 398848 w 398847"/>
                  <a:gd name="connsiteY5" fmla="*/ 153278 h 525915"/>
                  <a:gd name="connsiteX6" fmla="*/ 348911 w 398847"/>
                  <a:gd name="connsiteY6" fmla="*/ 274650 h 525915"/>
                  <a:gd name="connsiteX7" fmla="*/ 201415 w 398847"/>
                  <a:gd name="connsiteY7" fmla="*/ 315678 h 525915"/>
                  <a:gd name="connsiteX8" fmla="*/ 68438 w 398847"/>
                  <a:gd name="connsiteY8" fmla="*/ 315678 h 525915"/>
                  <a:gd name="connsiteX9" fmla="*/ 68438 w 398847"/>
                  <a:gd name="connsiteY9" fmla="*/ 525916 h 525915"/>
                  <a:gd name="connsiteX10" fmla="*/ 86 w 398847"/>
                  <a:gd name="connsiteY10" fmla="*/ 525916 h 525915"/>
                  <a:gd name="connsiteX11" fmla="*/ 86 w 398847"/>
                  <a:gd name="connsiteY11" fmla="*/ 0 h 525915"/>
                  <a:gd name="connsiteX12" fmla="*/ 68352 w 398847"/>
                  <a:gd name="connsiteY12" fmla="*/ 252380 h 525915"/>
                  <a:gd name="connsiteX13" fmla="*/ 202229 w 398847"/>
                  <a:gd name="connsiteY13" fmla="*/ 252380 h 525915"/>
                  <a:gd name="connsiteX14" fmla="*/ 298633 w 398847"/>
                  <a:gd name="connsiteY14" fmla="*/ 227454 h 525915"/>
                  <a:gd name="connsiteX15" fmla="*/ 326941 w 398847"/>
                  <a:gd name="connsiteY15" fmla="*/ 155548 h 525915"/>
                  <a:gd name="connsiteX16" fmla="*/ 317776 w 398847"/>
                  <a:gd name="connsiteY16" fmla="*/ 110537 h 525915"/>
                  <a:gd name="connsiteX17" fmla="*/ 292337 w 398847"/>
                  <a:gd name="connsiteY17" fmla="*/ 81928 h 525915"/>
                  <a:gd name="connsiteX18" fmla="*/ 254264 w 398847"/>
                  <a:gd name="connsiteY18" fmla="*/ 66939 h 525915"/>
                  <a:gd name="connsiteX19" fmla="*/ 207925 w 398847"/>
                  <a:gd name="connsiteY19" fmla="*/ 62699 h 525915"/>
                  <a:gd name="connsiteX20" fmla="*/ 68395 w 398847"/>
                  <a:gd name="connsiteY20" fmla="*/ 62699 h 525915"/>
                  <a:gd name="connsiteX21" fmla="*/ 68395 w 398847"/>
                  <a:gd name="connsiteY21" fmla="*/ 252422 h 525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8847" h="525915">
                    <a:moveTo>
                      <a:pt x="0" y="0"/>
                    </a:moveTo>
                    <a:lnTo>
                      <a:pt x="219917" y="0"/>
                    </a:lnTo>
                    <a:cubicBezTo>
                      <a:pt x="243086" y="0"/>
                      <a:pt x="265484" y="2398"/>
                      <a:pt x="287155" y="7109"/>
                    </a:cubicBezTo>
                    <a:cubicBezTo>
                      <a:pt x="308783" y="11863"/>
                      <a:pt x="327883" y="20129"/>
                      <a:pt x="344415" y="31906"/>
                    </a:cubicBezTo>
                    <a:cubicBezTo>
                      <a:pt x="360946" y="43684"/>
                      <a:pt x="374137" y="59444"/>
                      <a:pt x="384030" y="79187"/>
                    </a:cubicBezTo>
                    <a:cubicBezTo>
                      <a:pt x="393880" y="98930"/>
                      <a:pt x="398848" y="123642"/>
                      <a:pt x="398848" y="153278"/>
                    </a:cubicBezTo>
                    <a:cubicBezTo>
                      <a:pt x="398848" y="206812"/>
                      <a:pt x="382188" y="247283"/>
                      <a:pt x="348911" y="274650"/>
                    </a:cubicBezTo>
                    <a:cubicBezTo>
                      <a:pt x="315635" y="301973"/>
                      <a:pt x="266469" y="315678"/>
                      <a:pt x="201415" y="315678"/>
                    </a:cubicBezTo>
                    <a:lnTo>
                      <a:pt x="68438" y="315678"/>
                    </a:lnTo>
                    <a:lnTo>
                      <a:pt x="68438" y="525916"/>
                    </a:lnTo>
                    <a:lnTo>
                      <a:pt x="86" y="525916"/>
                    </a:lnTo>
                    <a:lnTo>
                      <a:pt x="86" y="0"/>
                    </a:lnTo>
                    <a:close/>
                    <a:moveTo>
                      <a:pt x="68352" y="252380"/>
                    </a:moveTo>
                    <a:lnTo>
                      <a:pt x="202229" y="252380"/>
                    </a:lnTo>
                    <a:cubicBezTo>
                      <a:pt x="247626" y="252380"/>
                      <a:pt x="279746" y="244071"/>
                      <a:pt x="298633" y="227454"/>
                    </a:cubicBezTo>
                    <a:cubicBezTo>
                      <a:pt x="317519" y="210837"/>
                      <a:pt x="326941" y="186854"/>
                      <a:pt x="326941" y="155548"/>
                    </a:cubicBezTo>
                    <a:cubicBezTo>
                      <a:pt x="326941" y="137432"/>
                      <a:pt x="323900" y="122400"/>
                      <a:pt x="317776" y="110537"/>
                    </a:cubicBezTo>
                    <a:cubicBezTo>
                      <a:pt x="311695" y="98631"/>
                      <a:pt x="303172" y="89123"/>
                      <a:pt x="292337" y="81928"/>
                    </a:cubicBezTo>
                    <a:cubicBezTo>
                      <a:pt x="281459" y="74776"/>
                      <a:pt x="268782" y="69765"/>
                      <a:pt x="254264" y="66939"/>
                    </a:cubicBezTo>
                    <a:cubicBezTo>
                      <a:pt x="239745" y="64112"/>
                      <a:pt x="224285" y="62699"/>
                      <a:pt x="207925" y="62699"/>
                    </a:cubicBezTo>
                    <a:lnTo>
                      <a:pt x="68395" y="62699"/>
                    </a:lnTo>
                    <a:lnTo>
                      <a:pt x="68395" y="252422"/>
                    </a:lnTo>
                    <a:close/>
                  </a:path>
                </a:pathLst>
              </a:custGeom>
              <a:solidFill>
                <a:srgbClr val="EB262A"/>
              </a:solidFill>
              <a:ln w="2232" cap="flat">
                <a:noFill/>
                <a:prstDash val="solid"/>
                <a:miter/>
              </a:ln>
            </p:spPr>
            <p:txBody>
              <a:bodyPr rtlCol="0" anchor="ctr"/>
              <a:lstStyle/>
              <a:p>
                <a:endParaRPr lang="en-IN"/>
              </a:p>
            </p:txBody>
          </p:sp>
          <p:sp>
            <p:nvSpPr>
              <p:cNvPr id="20" name="Freeform: Shape 19">
                <a:extLst>
                  <a:ext uri="{FF2B5EF4-FFF2-40B4-BE49-F238E27FC236}">
                    <a16:creationId xmlns:a16="http://schemas.microsoft.com/office/drawing/2014/main" id="{9D32B5B6-5CA4-F7D5-7839-4ED97568A0F1}"/>
                  </a:ext>
                </a:extLst>
              </p:cNvPr>
              <p:cNvSpPr/>
              <p:nvPr/>
            </p:nvSpPr>
            <p:spPr>
              <a:xfrm>
                <a:off x="3068332" y="801256"/>
                <a:ext cx="198246" cy="389083"/>
              </a:xfrm>
              <a:custGeom>
                <a:avLst/>
                <a:gdLst>
                  <a:gd name="connsiteX0" fmla="*/ 198246 w 198246"/>
                  <a:gd name="connsiteY0" fmla="*/ 70622 h 389083"/>
                  <a:gd name="connsiteX1" fmla="*/ 156661 w 198246"/>
                  <a:gd name="connsiteY1" fmla="*/ 66082 h 389083"/>
                  <a:gd name="connsiteX2" fmla="*/ 68352 w 198246"/>
                  <a:gd name="connsiteY2" fmla="*/ 120087 h 389083"/>
                  <a:gd name="connsiteX3" fmla="*/ 68352 w 198246"/>
                  <a:gd name="connsiteY3" fmla="*/ 389084 h 389083"/>
                  <a:gd name="connsiteX4" fmla="*/ 0 w 198246"/>
                  <a:gd name="connsiteY4" fmla="*/ 389084 h 389083"/>
                  <a:gd name="connsiteX5" fmla="*/ 0 w 198246"/>
                  <a:gd name="connsiteY5" fmla="*/ 7966 h 389083"/>
                  <a:gd name="connsiteX6" fmla="*/ 68352 w 198246"/>
                  <a:gd name="connsiteY6" fmla="*/ 7966 h 389083"/>
                  <a:gd name="connsiteX7" fmla="*/ 68352 w 198246"/>
                  <a:gd name="connsiteY7" fmla="*/ 62099 h 389083"/>
                  <a:gd name="connsiteX8" fmla="*/ 167453 w 198246"/>
                  <a:gd name="connsiteY8" fmla="*/ 0 h 389083"/>
                  <a:gd name="connsiteX9" fmla="*/ 182272 w 198246"/>
                  <a:gd name="connsiteY9" fmla="*/ 557 h 389083"/>
                  <a:gd name="connsiteX10" fmla="*/ 198246 w 198246"/>
                  <a:gd name="connsiteY10" fmla="*/ 2827 h 389083"/>
                  <a:gd name="connsiteX11" fmla="*/ 198246 w 198246"/>
                  <a:gd name="connsiteY11" fmla="*/ 70622 h 3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246" h="389083">
                    <a:moveTo>
                      <a:pt x="198246" y="70622"/>
                    </a:moveTo>
                    <a:cubicBezTo>
                      <a:pt x="187240" y="67581"/>
                      <a:pt x="173364" y="66082"/>
                      <a:pt x="156661" y="66082"/>
                    </a:cubicBezTo>
                    <a:cubicBezTo>
                      <a:pt x="122485" y="66082"/>
                      <a:pt x="93063" y="84112"/>
                      <a:pt x="68352" y="120087"/>
                    </a:cubicBezTo>
                    <a:lnTo>
                      <a:pt x="68352" y="389084"/>
                    </a:lnTo>
                    <a:lnTo>
                      <a:pt x="0" y="389084"/>
                    </a:lnTo>
                    <a:lnTo>
                      <a:pt x="0" y="7966"/>
                    </a:lnTo>
                    <a:lnTo>
                      <a:pt x="68352" y="7966"/>
                    </a:lnTo>
                    <a:lnTo>
                      <a:pt x="68352" y="62099"/>
                    </a:lnTo>
                    <a:cubicBezTo>
                      <a:pt x="95675" y="20728"/>
                      <a:pt x="128738" y="0"/>
                      <a:pt x="167453" y="0"/>
                    </a:cubicBezTo>
                    <a:cubicBezTo>
                      <a:pt x="172379" y="0"/>
                      <a:pt x="177304" y="214"/>
                      <a:pt x="182272" y="557"/>
                    </a:cubicBezTo>
                    <a:cubicBezTo>
                      <a:pt x="187197" y="942"/>
                      <a:pt x="192550" y="1713"/>
                      <a:pt x="198246" y="2827"/>
                    </a:cubicBezTo>
                    <a:lnTo>
                      <a:pt x="198246" y="70622"/>
                    </a:lnTo>
                    <a:close/>
                  </a:path>
                </a:pathLst>
              </a:custGeom>
              <a:solidFill>
                <a:srgbClr val="EB262A"/>
              </a:solidFill>
              <a:ln w="2232" cap="flat">
                <a:noFill/>
                <a:prstDash val="solid"/>
                <a:miter/>
              </a:ln>
            </p:spPr>
            <p:txBody>
              <a:bodyPr rtlCol="0" anchor="ctr"/>
              <a:lstStyle/>
              <a:p>
                <a:endParaRPr lang="en-IN"/>
              </a:p>
            </p:txBody>
          </p:sp>
          <p:sp>
            <p:nvSpPr>
              <p:cNvPr id="21" name="Freeform: Shape 20">
                <a:extLst>
                  <a:ext uri="{FF2B5EF4-FFF2-40B4-BE49-F238E27FC236}">
                    <a16:creationId xmlns:a16="http://schemas.microsoft.com/office/drawing/2014/main" id="{F26C247B-039F-61DA-161A-3A22A5D07FA2}"/>
                  </a:ext>
                </a:extLst>
              </p:cNvPr>
              <p:cNvSpPr/>
              <p:nvPr/>
            </p:nvSpPr>
            <p:spPr>
              <a:xfrm>
                <a:off x="3242723" y="801256"/>
                <a:ext cx="356620" cy="398291"/>
              </a:xfrm>
              <a:custGeom>
                <a:avLst/>
                <a:gdLst>
                  <a:gd name="connsiteX0" fmla="*/ 177732 w 356620"/>
                  <a:gd name="connsiteY0" fmla="*/ 0 h 398291"/>
                  <a:gd name="connsiteX1" fmla="*/ 251780 w 356620"/>
                  <a:gd name="connsiteY1" fmla="*/ 13405 h 398291"/>
                  <a:gd name="connsiteX2" fmla="*/ 308183 w 356620"/>
                  <a:gd name="connsiteY2" fmla="*/ 52120 h 398291"/>
                  <a:gd name="connsiteX3" fmla="*/ 344072 w 356620"/>
                  <a:gd name="connsiteY3" fmla="*/ 114519 h 398291"/>
                  <a:gd name="connsiteX4" fmla="*/ 356620 w 356620"/>
                  <a:gd name="connsiteY4" fmla="*/ 198846 h 398291"/>
                  <a:gd name="connsiteX5" fmla="*/ 343515 w 356620"/>
                  <a:gd name="connsiteY5" fmla="*/ 284885 h 398291"/>
                  <a:gd name="connsiteX6" fmla="*/ 306770 w 356620"/>
                  <a:gd name="connsiteY6" fmla="*/ 347284 h 398291"/>
                  <a:gd name="connsiteX7" fmla="*/ 250367 w 356620"/>
                  <a:gd name="connsiteY7" fmla="*/ 385486 h 398291"/>
                  <a:gd name="connsiteX8" fmla="*/ 177732 w 356620"/>
                  <a:gd name="connsiteY8" fmla="*/ 398291 h 398291"/>
                  <a:gd name="connsiteX9" fmla="*/ 105654 w 356620"/>
                  <a:gd name="connsiteY9" fmla="*/ 385486 h 398291"/>
                  <a:gd name="connsiteX10" fmla="*/ 49251 w 356620"/>
                  <a:gd name="connsiteY10" fmla="*/ 347284 h 398291"/>
                  <a:gd name="connsiteX11" fmla="*/ 12805 w 356620"/>
                  <a:gd name="connsiteY11" fmla="*/ 284885 h 398291"/>
                  <a:gd name="connsiteX12" fmla="*/ 0 w 356620"/>
                  <a:gd name="connsiteY12" fmla="*/ 198846 h 398291"/>
                  <a:gd name="connsiteX13" fmla="*/ 12805 w 356620"/>
                  <a:gd name="connsiteY13" fmla="*/ 113106 h 398291"/>
                  <a:gd name="connsiteX14" fmla="*/ 49251 w 356620"/>
                  <a:gd name="connsiteY14" fmla="*/ 50707 h 398291"/>
                  <a:gd name="connsiteX15" fmla="*/ 105654 w 356620"/>
                  <a:gd name="connsiteY15" fmla="*/ 12805 h 398291"/>
                  <a:gd name="connsiteX16" fmla="*/ 177732 w 356620"/>
                  <a:gd name="connsiteY16" fmla="*/ 0 h 398291"/>
                  <a:gd name="connsiteX17" fmla="*/ 177732 w 356620"/>
                  <a:gd name="connsiteY17" fmla="*/ 345229 h 398291"/>
                  <a:gd name="connsiteX18" fmla="*/ 257604 w 356620"/>
                  <a:gd name="connsiteY18" fmla="*/ 308355 h 398291"/>
                  <a:gd name="connsiteX19" fmla="*/ 287112 w 356620"/>
                  <a:gd name="connsiteY19" fmla="*/ 198846 h 398291"/>
                  <a:gd name="connsiteX20" fmla="*/ 279103 w 356620"/>
                  <a:gd name="connsiteY20" fmla="*/ 134220 h 398291"/>
                  <a:gd name="connsiteX21" fmla="*/ 256491 w 356620"/>
                  <a:gd name="connsiteY21" fmla="*/ 88481 h 398291"/>
                  <a:gd name="connsiteX22" fmla="*/ 221844 w 356620"/>
                  <a:gd name="connsiteY22" fmla="*/ 61029 h 398291"/>
                  <a:gd name="connsiteX23" fmla="*/ 177732 w 356620"/>
                  <a:gd name="connsiteY23" fmla="*/ 51864 h 398291"/>
                  <a:gd name="connsiteX24" fmla="*/ 133063 w 356620"/>
                  <a:gd name="connsiteY24" fmla="*/ 61585 h 398291"/>
                  <a:gd name="connsiteX25" fmla="*/ 98673 w 356620"/>
                  <a:gd name="connsiteY25" fmla="*/ 89894 h 398291"/>
                  <a:gd name="connsiteX26" fmla="*/ 76318 w 356620"/>
                  <a:gd name="connsiteY26" fmla="*/ 135933 h 398291"/>
                  <a:gd name="connsiteX27" fmla="*/ 68309 w 356620"/>
                  <a:gd name="connsiteY27" fmla="*/ 198846 h 398291"/>
                  <a:gd name="connsiteX28" fmla="*/ 97774 w 356620"/>
                  <a:gd name="connsiteY28" fmla="*/ 307798 h 398291"/>
                  <a:gd name="connsiteX29" fmla="*/ 177689 w 356620"/>
                  <a:gd name="connsiteY29" fmla="*/ 345229 h 39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56620" h="398291">
                    <a:moveTo>
                      <a:pt x="177732" y="0"/>
                    </a:moveTo>
                    <a:cubicBezTo>
                      <a:pt x="205056" y="0"/>
                      <a:pt x="229767" y="4454"/>
                      <a:pt x="251780" y="13405"/>
                    </a:cubicBezTo>
                    <a:cubicBezTo>
                      <a:pt x="273793" y="22313"/>
                      <a:pt x="292594" y="35247"/>
                      <a:pt x="308183" y="52120"/>
                    </a:cubicBezTo>
                    <a:cubicBezTo>
                      <a:pt x="323772" y="69037"/>
                      <a:pt x="335721" y="89808"/>
                      <a:pt x="344072" y="114519"/>
                    </a:cubicBezTo>
                    <a:cubicBezTo>
                      <a:pt x="352423" y="139188"/>
                      <a:pt x="356620" y="167325"/>
                      <a:pt x="356620" y="198846"/>
                    </a:cubicBezTo>
                    <a:cubicBezTo>
                      <a:pt x="356620" y="230367"/>
                      <a:pt x="352252" y="260174"/>
                      <a:pt x="343515" y="284885"/>
                    </a:cubicBezTo>
                    <a:cubicBezTo>
                      <a:pt x="334778" y="309554"/>
                      <a:pt x="322530" y="330368"/>
                      <a:pt x="306770" y="347284"/>
                    </a:cubicBezTo>
                    <a:cubicBezTo>
                      <a:pt x="291009" y="364201"/>
                      <a:pt x="272208" y="376921"/>
                      <a:pt x="250367" y="385486"/>
                    </a:cubicBezTo>
                    <a:cubicBezTo>
                      <a:pt x="228525" y="394009"/>
                      <a:pt x="204328" y="398291"/>
                      <a:pt x="177732" y="398291"/>
                    </a:cubicBezTo>
                    <a:cubicBezTo>
                      <a:pt x="151136" y="398291"/>
                      <a:pt x="127496" y="394009"/>
                      <a:pt x="105654" y="385486"/>
                    </a:cubicBezTo>
                    <a:cubicBezTo>
                      <a:pt x="83812" y="376921"/>
                      <a:pt x="65011" y="364201"/>
                      <a:pt x="49251" y="347284"/>
                    </a:cubicBezTo>
                    <a:cubicBezTo>
                      <a:pt x="33491" y="330368"/>
                      <a:pt x="21328" y="309597"/>
                      <a:pt x="12805" y="284885"/>
                    </a:cubicBezTo>
                    <a:cubicBezTo>
                      <a:pt x="4283" y="260174"/>
                      <a:pt x="0" y="231523"/>
                      <a:pt x="0" y="198846"/>
                    </a:cubicBezTo>
                    <a:cubicBezTo>
                      <a:pt x="0" y="166169"/>
                      <a:pt x="4283" y="137989"/>
                      <a:pt x="12805" y="113106"/>
                    </a:cubicBezTo>
                    <a:cubicBezTo>
                      <a:pt x="21328" y="88224"/>
                      <a:pt x="33491" y="67453"/>
                      <a:pt x="49251" y="50707"/>
                    </a:cubicBezTo>
                    <a:cubicBezTo>
                      <a:pt x="65011" y="34005"/>
                      <a:pt x="83812" y="21371"/>
                      <a:pt x="105654" y="12805"/>
                    </a:cubicBezTo>
                    <a:cubicBezTo>
                      <a:pt x="127496" y="4283"/>
                      <a:pt x="151522" y="0"/>
                      <a:pt x="177732" y="0"/>
                    </a:cubicBezTo>
                    <a:close/>
                    <a:moveTo>
                      <a:pt x="177732" y="345229"/>
                    </a:moveTo>
                    <a:cubicBezTo>
                      <a:pt x="211308" y="345229"/>
                      <a:pt x="237947" y="332937"/>
                      <a:pt x="257604" y="308355"/>
                    </a:cubicBezTo>
                    <a:cubicBezTo>
                      <a:pt x="277262" y="283772"/>
                      <a:pt x="287112" y="247240"/>
                      <a:pt x="287112" y="198846"/>
                    </a:cubicBezTo>
                    <a:cubicBezTo>
                      <a:pt x="287112" y="174049"/>
                      <a:pt x="284414" y="152507"/>
                      <a:pt x="279103" y="134220"/>
                    </a:cubicBezTo>
                    <a:cubicBezTo>
                      <a:pt x="273750" y="115933"/>
                      <a:pt x="266213" y="100686"/>
                      <a:pt x="256491" y="88481"/>
                    </a:cubicBezTo>
                    <a:cubicBezTo>
                      <a:pt x="246769" y="76275"/>
                      <a:pt x="235206" y="67153"/>
                      <a:pt x="221844" y="61029"/>
                    </a:cubicBezTo>
                    <a:cubicBezTo>
                      <a:pt x="208482" y="54947"/>
                      <a:pt x="193749" y="51864"/>
                      <a:pt x="177732" y="51864"/>
                    </a:cubicBezTo>
                    <a:cubicBezTo>
                      <a:pt x="161715" y="51864"/>
                      <a:pt x="146425" y="55118"/>
                      <a:pt x="133063" y="61585"/>
                    </a:cubicBezTo>
                    <a:cubicBezTo>
                      <a:pt x="119659" y="68052"/>
                      <a:pt x="108224" y="77517"/>
                      <a:pt x="98673" y="89894"/>
                    </a:cubicBezTo>
                    <a:cubicBezTo>
                      <a:pt x="89123" y="102271"/>
                      <a:pt x="81671" y="117646"/>
                      <a:pt x="76318" y="135933"/>
                    </a:cubicBezTo>
                    <a:cubicBezTo>
                      <a:pt x="70964" y="154220"/>
                      <a:pt x="68309" y="175205"/>
                      <a:pt x="68309" y="198846"/>
                    </a:cubicBezTo>
                    <a:cubicBezTo>
                      <a:pt x="68309" y="246512"/>
                      <a:pt x="78116" y="282830"/>
                      <a:pt x="97774" y="307798"/>
                    </a:cubicBezTo>
                    <a:cubicBezTo>
                      <a:pt x="117432" y="332766"/>
                      <a:pt x="144070" y="345229"/>
                      <a:pt x="177689" y="345229"/>
                    </a:cubicBezTo>
                    <a:close/>
                  </a:path>
                </a:pathLst>
              </a:custGeom>
              <a:solidFill>
                <a:srgbClr val="EB262A"/>
              </a:solidFill>
              <a:ln w="2232" cap="flat">
                <a:noFill/>
                <a:prstDash val="solid"/>
                <a:miter/>
              </a:ln>
            </p:spPr>
            <p:txBody>
              <a:bodyPr rtlCol="0" anchor="ctr"/>
              <a:lstStyle/>
              <a:p>
                <a:endParaRPr lang="en-IN"/>
              </a:p>
            </p:txBody>
          </p:sp>
          <p:sp>
            <p:nvSpPr>
              <p:cNvPr id="22" name="Freeform: Shape 21">
                <a:extLst>
                  <a:ext uri="{FF2B5EF4-FFF2-40B4-BE49-F238E27FC236}">
                    <a16:creationId xmlns:a16="http://schemas.microsoft.com/office/drawing/2014/main" id="{9546C129-00EC-ECA7-32E9-45A80D77CB00}"/>
                  </a:ext>
                </a:extLst>
              </p:cNvPr>
              <p:cNvSpPr/>
              <p:nvPr/>
            </p:nvSpPr>
            <p:spPr>
              <a:xfrm>
                <a:off x="3605125" y="664510"/>
                <a:ext cx="332123" cy="534995"/>
              </a:xfrm>
              <a:custGeom>
                <a:avLst/>
                <a:gdLst>
                  <a:gd name="connsiteX0" fmla="*/ 264328 w 332123"/>
                  <a:gd name="connsiteY0" fmla="*/ 480862 h 534995"/>
                  <a:gd name="connsiteX1" fmla="*/ 155719 w 332123"/>
                  <a:gd name="connsiteY1" fmla="*/ 534995 h 534995"/>
                  <a:gd name="connsiteX2" fmla="*/ 90065 w 332123"/>
                  <a:gd name="connsiteY2" fmla="*/ 521333 h 534995"/>
                  <a:gd name="connsiteX3" fmla="*/ 41200 w 332123"/>
                  <a:gd name="connsiteY3" fmla="*/ 482318 h 534995"/>
                  <a:gd name="connsiteX4" fmla="*/ 10493 w 332123"/>
                  <a:gd name="connsiteY4" fmla="*/ 420519 h 534995"/>
                  <a:gd name="connsiteX5" fmla="*/ 0 w 332123"/>
                  <a:gd name="connsiteY5" fmla="*/ 338462 h 534995"/>
                  <a:gd name="connsiteX6" fmla="*/ 11949 w 332123"/>
                  <a:gd name="connsiteY6" fmla="*/ 254435 h 534995"/>
                  <a:gd name="connsiteX7" fmla="*/ 45182 w 332123"/>
                  <a:gd name="connsiteY7" fmla="*/ 190923 h 534995"/>
                  <a:gd name="connsiteX8" fmla="*/ 95761 w 332123"/>
                  <a:gd name="connsiteY8" fmla="*/ 150751 h 534995"/>
                  <a:gd name="connsiteX9" fmla="*/ 160301 w 332123"/>
                  <a:gd name="connsiteY9" fmla="*/ 136790 h 534995"/>
                  <a:gd name="connsiteX10" fmla="*/ 264328 w 332123"/>
                  <a:gd name="connsiteY10" fmla="*/ 173835 h 534995"/>
                  <a:gd name="connsiteX11" fmla="*/ 264328 w 332123"/>
                  <a:gd name="connsiteY11" fmla="*/ 0 h 534995"/>
                  <a:gd name="connsiteX12" fmla="*/ 332123 w 332123"/>
                  <a:gd name="connsiteY12" fmla="*/ 0 h 534995"/>
                  <a:gd name="connsiteX13" fmla="*/ 332123 w 332123"/>
                  <a:gd name="connsiteY13" fmla="*/ 525873 h 534995"/>
                  <a:gd name="connsiteX14" fmla="*/ 264328 w 332123"/>
                  <a:gd name="connsiteY14" fmla="*/ 525873 h 534995"/>
                  <a:gd name="connsiteX15" fmla="*/ 264328 w 332123"/>
                  <a:gd name="connsiteY15" fmla="*/ 480862 h 534995"/>
                  <a:gd name="connsiteX16" fmla="*/ 264328 w 332123"/>
                  <a:gd name="connsiteY16" fmla="*/ 417649 h 534995"/>
                  <a:gd name="connsiteX17" fmla="*/ 264328 w 332123"/>
                  <a:gd name="connsiteY17" fmla="*/ 235120 h 534995"/>
                  <a:gd name="connsiteX18" fmla="*/ 164070 w 332123"/>
                  <a:gd name="connsiteY18" fmla="*/ 188610 h 534995"/>
                  <a:gd name="connsiteX19" fmla="*/ 94562 w 332123"/>
                  <a:gd name="connsiteY19" fmla="*/ 225784 h 534995"/>
                  <a:gd name="connsiteX20" fmla="*/ 68352 w 332123"/>
                  <a:gd name="connsiteY20" fmla="*/ 338462 h 534995"/>
                  <a:gd name="connsiteX21" fmla="*/ 93149 w 332123"/>
                  <a:gd name="connsiteY21" fmla="*/ 446001 h 534995"/>
                  <a:gd name="connsiteX22" fmla="*/ 161244 w 332123"/>
                  <a:gd name="connsiteY22" fmla="*/ 482018 h 534995"/>
                  <a:gd name="connsiteX23" fmla="*/ 264371 w 332123"/>
                  <a:gd name="connsiteY23" fmla="*/ 417649 h 53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2123" h="534995">
                    <a:moveTo>
                      <a:pt x="264328" y="480862"/>
                    </a:moveTo>
                    <a:cubicBezTo>
                      <a:pt x="234007" y="516965"/>
                      <a:pt x="197818" y="534995"/>
                      <a:pt x="155719" y="534995"/>
                    </a:cubicBezTo>
                    <a:cubicBezTo>
                      <a:pt x="131093" y="534995"/>
                      <a:pt x="109209" y="530455"/>
                      <a:pt x="90065" y="521333"/>
                    </a:cubicBezTo>
                    <a:cubicBezTo>
                      <a:pt x="70921" y="512211"/>
                      <a:pt x="54604" y="499235"/>
                      <a:pt x="41200" y="482318"/>
                    </a:cubicBezTo>
                    <a:cubicBezTo>
                      <a:pt x="27752" y="465444"/>
                      <a:pt x="17516" y="444801"/>
                      <a:pt x="10493" y="420519"/>
                    </a:cubicBezTo>
                    <a:cubicBezTo>
                      <a:pt x="3469" y="396193"/>
                      <a:pt x="0" y="368869"/>
                      <a:pt x="0" y="338462"/>
                    </a:cubicBezTo>
                    <a:cubicBezTo>
                      <a:pt x="0" y="308055"/>
                      <a:pt x="3983" y="279318"/>
                      <a:pt x="11949" y="254435"/>
                    </a:cubicBezTo>
                    <a:cubicBezTo>
                      <a:pt x="19915" y="229553"/>
                      <a:pt x="30964" y="208396"/>
                      <a:pt x="45182" y="190923"/>
                    </a:cubicBezTo>
                    <a:cubicBezTo>
                      <a:pt x="59401" y="173449"/>
                      <a:pt x="76275" y="160045"/>
                      <a:pt x="95761" y="150751"/>
                    </a:cubicBezTo>
                    <a:cubicBezTo>
                      <a:pt x="115290" y="141458"/>
                      <a:pt x="136789" y="136790"/>
                      <a:pt x="160301" y="136790"/>
                    </a:cubicBezTo>
                    <a:cubicBezTo>
                      <a:pt x="201629" y="136790"/>
                      <a:pt x="236277" y="149124"/>
                      <a:pt x="264328" y="173835"/>
                    </a:cubicBezTo>
                    <a:lnTo>
                      <a:pt x="264328" y="0"/>
                    </a:lnTo>
                    <a:lnTo>
                      <a:pt x="332123" y="0"/>
                    </a:lnTo>
                    <a:lnTo>
                      <a:pt x="332123" y="525873"/>
                    </a:lnTo>
                    <a:lnTo>
                      <a:pt x="264328" y="525873"/>
                    </a:lnTo>
                    <a:lnTo>
                      <a:pt x="264328" y="480862"/>
                    </a:lnTo>
                    <a:close/>
                    <a:moveTo>
                      <a:pt x="264328" y="417649"/>
                    </a:moveTo>
                    <a:lnTo>
                      <a:pt x="264328" y="235120"/>
                    </a:lnTo>
                    <a:cubicBezTo>
                      <a:pt x="234692" y="204114"/>
                      <a:pt x="201287" y="188610"/>
                      <a:pt x="164070" y="188610"/>
                    </a:cubicBezTo>
                    <a:cubicBezTo>
                      <a:pt x="135205" y="188610"/>
                      <a:pt x="112035" y="200987"/>
                      <a:pt x="94562" y="225784"/>
                    </a:cubicBezTo>
                    <a:cubicBezTo>
                      <a:pt x="77089" y="250581"/>
                      <a:pt x="68352" y="288140"/>
                      <a:pt x="68352" y="338462"/>
                    </a:cubicBezTo>
                    <a:cubicBezTo>
                      <a:pt x="68352" y="386128"/>
                      <a:pt x="76618" y="421975"/>
                      <a:pt x="93149" y="446001"/>
                    </a:cubicBezTo>
                    <a:cubicBezTo>
                      <a:pt x="109680" y="470027"/>
                      <a:pt x="132335" y="482018"/>
                      <a:pt x="161244" y="482018"/>
                    </a:cubicBezTo>
                    <a:cubicBezTo>
                      <a:pt x="198460" y="482018"/>
                      <a:pt x="232808" y="460562"/>
                      <a:pt x="264371" y="417649"/>
                    </a:cubicBezTo>
                    <a:close/>
                  </a:path>
                </a:pathLst>
              </a:custGeom>
              <a:solidFill>
                <a:srgbClr val="EB262A"/>
              </a:solidFill>
              <a:ln w="2232" cap="flat">
                <a:noFill/>
                <a:prstDash val="solid"/>
                <a:miter/>
              </a:ln>
            </p:spPr>
            <p:txBody>
              <a:bodyPr rtlCol="0" anchor="ctr"/>
              <a:lstStyle/>
              <a:p>
                <a:endParaRPr lang="en-IN"/>
              </a:p>
            </p:txBody>
          </p:sp>
          <p:sp>
            <p:nvSpPr>
              <p:cNvPr id="23" name="Freeform: Shape 22">
                <a:extLst>
                  <a:ext uri="{FF2B5EF4-FFF2-40B4-BE49-F238E27FC236}">
                    <a16:creationId xmlns:a16="http://schemas.microsoft.com/office/drawing/2014/main" id="{C26387F7-138F-B5CB-FD8F-0803F0208CE0}"/>
                  </a:ext>
                </a:extLst>
              </p:cNvPr>
              <p:cNvSpPr/>
              <p:nvPr/>
            </p:nvSpPr>
            <p:spPr>
              <a:xfrm>
                <a:off x="3969197" y="801299"/>
                <a:ext cx="330367" cy="398162"/>
              </a:xfrm>
              <a:custGeom>
                <a:avLst/>
                <a:gdLst>
                  <a:gd name="connsiteX0" fmla="*/ 262615 w 330367"/>
                  <a:gd name="connsiteY0" fmla="*/ 350325 h 398162"/>
                  <a:gd name="connsiteX1" fmla="*/ 129594 w 330367"/>
                  <a:gd name="connsiteY1" fmla="*/ 398163 h 398162"/>
                  <a:gd name="connsiteX2" fmla="*/ 77859 w 330367"/>
                  <a:gd name="connsiteY2" fmla="*/ 390197 h 398162"/>
                  <a:gd name="connsiteX3" fmla="*/ 36660 w 330367"/>
                  <a:gd name="connsiteY3" fmla="*/ 367670 h 398162"/>
                  <a:gd name="connsiteX4" fmla="*/ 9679 w 330367"/>
                  <a:gd name="connsiteY4" fmla="*/ 332937 h 398162"/>
                  <a:gd name="connsiteX5" fmla="*/ 0 w 330367"/>
                  <a:gd name="connsiteY5" fmla="*/ 288226 h 398162"/>
                  <a:gd name="connsiteX6" fmla="*/ 229638 w 330367"/>
                  <a:gd name="connsiteY6" fmla="*/ 154349 h 398162"/>
                  <a:gd name="connsiteX7" fmla="*/ 262615 w 330367"/>
                  <a:gd name="connsiteY7" fmla="*/ 154349 h 398162"/>
                  <a:gd name="connsiteX8" fmla="*/ 260345 w 330367"/>
                  <a:gd name="connsiteY8" fmla="*/ 108524 h 398162"/>
                  <a:gd name="connsiteX9" fmla="*/ 249296 w 330367"/>
                  <a:gd name="connsiteY9" fmla="*/ 76446 h 398162"/>
                  <a:gd name="connsiteX10" fmla="*/ 222401 w 330367"/>
                  <a:gd name="connsiteY10" fmla="*/ 57816 h 398162"/>
                  <a:gd name="connsiteX11" fmla="*/ 171993 w 330367"/>
                  <a:gd name="connsiteY11" fmla="*/ 51821 h 398162"/>
                  <a:gd name="connsiteX12" fmla="*/ 79144 w 330367"/>
                  <a:gd name="connsiteY12" fmla="*/ 117346 h 398162"/>
                  <a:gd name="connsiteX13" fmla="*/ 11349 w 330367"/>
                  <a:gd name="connsiteY13" fmla="*/ 117346 h 398162"/>
                  <a:gd name="connsiteX14" fmla="*/ 175419 w 330367"/>
                  <a:gd name="connsiteY14" fmla="*/ 0 h 398162"/>
                  <a:gd name="connsiteX15" fmla="*/ 240645 w 330367"/>
                  <a:gd name="connsiteY15" fmla="*/ 5996 h 398162"/>
                  <a:gd name="connsiteX16" fmla="*/ 289339 w 330367"/>
                  <a:gd name="connsiteY16" fmla="*/ 27923 h 398162"/>
                  <a:gd name="connsiteX17" fmla="*/ 319832 w 330367"/>
                  <a:gd name="connsiteY17" fmla="*/ 71778 h 398162"/>
                  <a:gd name="connsiteX18" fmla="*/ 330367 w 330367"/>
                  <a:gd name="connsiteY18" fmla="*/ 142999 h 398162"/>
                  <a:gd name="connsiteX19" fmla="*/ 330367 w 330367"/>
                  <a:gd name="connsiteY19" fmla="*/ 389126 h 398162"/>
                  <a:gd name="connsiteX20" fmla="*/ 262572 w 330367"/>
                  <a:gd name="connsiteY20" fmla="*/ 389126 h 398162"/>
                  <a:gd name="connsiteX21" fmla="*/ 262572 w 330367"/>
                  <a:gd name="connsiteY21" fmla="*/ 350411 h 398162"/>
                  <a:gd name="connsiteX22" fmla="*/ 262615 w 330367"/>
                  <a:gd name="connsiteY22" fmla="*/ 288911 h 398162"/>
                  <a:gd name="connsiteX23" fmla="*/ 262615 w 330367"/>
                  <a:gd name="connsiteY23" fmla="*/ 203899 h 398162"/>
                  <a:gd name="connsiteX24" fmla="*/ 216447 w 330367"/>
                  <a:gd name="connsiteY24" fmla="*/ 203899 h 398162"/>
                  <a:gd name="connsiteX25" fmla="*/ 69465 w 330367"/>
                  <a:gd name="connsiteY25" fmla="*/ 284885 h 398162"/>
                  <a:gd name="connsiteX26" fmla="*/ 90536 w 330367"/>
                  <a:gd name="connsiteY26" fmla="*/ 329682 h 398162"/>
                  <a:gd name="connsiteX27" fmla="*/ 149209 w 330367"/>
                  <a:gd name="connsiteY27" fmla="*/ 345186 h 398162"/>
                  <a:gd name="connsiteX28" fmla="*/ 181972 w 330367"/>
                  <a:gd name="connsiteY28" fmla="*/ 341460 h 398162"/>
                  <a:gd name="connsiteX29" fmla="*/ 213021 w 330367"/>
                  <a:gd name="connsiteY29" fmla="*/ 330239 h 398162"/>
                  <a:gd name="connsiteX30" fmla="*/ 240645 w 330367"/>
                  <a:gd name="connsiteY30" fmla="*/ 312423 h 398162"/>
                  <a:gd name="connsiteX31" fmla="*/ 262572 w 330367"/>
                  <a:gd name="connsiteY31" fmla="*/ 288868 h 39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0367" h="398162">
                    <a:moveTo>
                      <a:pt x="262615" y="350325"/>
                    </a:moveTo>
                    <a:cubicBezTo>
                      <a:pt x="227754" y="382231"/>
                      <a:pt x="183428" y="398163"/>
                      <a:pt x="129594" y="398163"/>
                    </a:cubicBezTo>
                    <a:cubicBezTo>
                      <a:pt x="111007" y="398163"/>
                      <a:pt x="93791" y="395508"/>
                      <a:pt x="77859" y="390197"/>
                    </a:cubicBezTo>
                    <a:cubicBezTo>
                      <a:pt x="61928" y="384886"/>
                      <a:pt x="48223" y="377392"/>
                      <a:pt x="36660" y="367670"/>
                    </a:cubicBezTo>
                    <a:cubicBezTo>
                      <a:pt x="25097" y="357991"/>
                      <a:pt x="16103" y="346428"/>
                      <a:pt x="9679" y="332937"/>
                    </a:cubicBezTo>
                    <a:cubicBezTo>
                      <a:pt x="3212" y="319447"/>
                      <a:pt x="0" y="304543"/>
                      <a:pt x="0" y="288226"/>
                    </a:cubicBezTo>
                    <a:cubicBezTo>
                      <a:pt x="0" y="198974"/>
                      <a:pt x="76532" y="154349"/>
                      <a:pt x="229638" y="154349"/>
                    </a:cubicBezTo>
                    <a:lnTo>
                      <a:pt x="262615" y="154349"/>
                    </a:lnTo>
                    <a:cubicBezTo>
                      <a:pt x="262615" y="136789"/>
                      <a:pt x="261844" y="121500"/>
                      <a:pt x="260345" y="108524"/>
                    </a:cubicBezTo>
                    <a:cubicBezTo>
                      <a:pt x="258803" y="95547"/>
                      <a:pt x="255163" y="84840"/>
                      <a:pt x="249296" y="76446"/>
                    </a:cubicBezTo>
                    <a:cubicBezTo>
                      <a:pt x="243429" y="68052"/>
                      <a:pt x="234478" y="61842"/>
                      <a:pt x="222401" y="57816"/>
                    </a:cubicBezTo>
                    <a:cubicBezTo>
                      <a:pt x="210323" y="53834"/>
                      <a:pt x="193535" y="51821"/>
                      <a:pt x="171993" y="51821"/>
                    </a:cubicBezTo>
                    <a:cubicBezTo>
                      <a:pt x="111607" y="51821"/>
                      <a:pt x="80643" y="73662"/>
                      <a:pt x="79144" y="117346"/>
                    </a:cubicBezTo>
                    <a:lnTo>
                      <a:pt x="11349" y="117346"/>
                    </a:lnTo>
                    <a:cubicBezTo>
                      <a:pt x="16660" y="39101"/>
                      <a:pt x="71350" y="0"/>
                      <a:pt x="175419" y="0"/>
                    </a:cubicBezTo>
                    <a:cubicBezTo>
                      <a:pt x="199745" y="0"/>
                      <a:pt x="221458" y="2013"/>
                      <a:pt x="240645" y="5996"/>
                    </a:cubicBezTo>
                    <a:cubicBezTo>
                      <a:pt x="259789" y="9979"/>
                      <a:pt x="276063" y="17302"/>
                      <a:pt x="289339" y="27923"/>
                    </a:cubicBezTo>
                    <a:cubicBezTo>
                      <a:pt x="302615" y="38544"/>
                      <a:pt x="312808" y="53191"/>
                      <a:pt x="319832" y="71778"/>
                    </a:cubicBezTo>
                    <a:cubicBezTo>
                      <a:pt x="326855" y="90365"/>
                      <a:pt x="330367" y="114134"/>
                      <a:pt x="330367" y="142999"/>
                    </a:cubicBezTo>
                    <a:lnTo>
                      <a:pt x="330367" y="389126"/>
                    </a:lnTo>
                    <a:lnTo>
                      <a:pt x="262572" y="389126"/>
                    </a:lnTo>
                    <a:lnTo>
                      <a:pt x="262572" y="350411"/>
                    </a:lnTo>
                    <a:close/>
                    <a:moveTo>
                      <a:pt x="262615" y="288911"/>
                    </a:moveTo>
                    <a:lnTo>
                      <a:pt x="262615" y="203899"/>
                    </a:lnTo>
                    <a:lnTo>
                      <a:pt x="216447" y="203899"/>
                    </a:lnTo>
                    <a:cubicBezTo>
                      <a:pt x="118459" y="203899"/>
                      <a:pt x="69465" y="230923"/>
                      <a:pt x="69465" y="284885"/>
                    </a:cubicBezTo>
                    <a:cubicBezTo>
                      <a:pt x="69465" y="304414"/>
                      <a:pt x="76489" y="319361"/>
                      <a:pt x="90536" y="329682"/>
                    </a:cubicBezTo>
                    <a:cubicBezTo>
                      <a:pt x="104583" y="340047"/>
                      <a:pt x="124155" y="345186"/>
                      <a:pt x="149209" y="345186"/>
                    </a:cubicBezTo>
                    <a:cubicBezTo>
                      <a:pt x="160216" y="345186"/>
                      <a:pt x="171137" y="343944"/>
                      <a:pt x="181972" y="341460"/>
                    </a:cubicBezTo>
                    <a:cubicBezTo>
                      <a:pt x="192807" y="338976"/>
                      <a:pt x="203128" y="335250"/>
                      <a:pt x="213021" y="330239"/>
                    </a:cubicBezTo>
                    <a:cubicBezTo>
                      <a:pt x="222872" y="325271"/>
                      <a:pt x="232122" y="319318"/>
                      <a:pt x="240645" y="312423"/>
                    </a:cubicBezTo>
                    <a:cubicBezTo>
                      <a:pt x="249167" y="305528"/>
                      <a:pt x="256491" y="297691"/>
                      <a:pt x="262572" y="288868"/>
                    </a:cubicBezTo>
                    <a:close/>
                  </a:path>
                </a:pathLst>
              </a:custGeom>
              <a:solidFill>
                <a:srgbClr val="EB262A"/>
              </a:solidFill>
              <a:ln w="2232" cap="flat">
                <a:noFill/>
                <a:prstDash val="solid"/>
                <a:miter/>
              </a:ln>
            </p:spPr>
            <p:txBody>
              <a:bodyPr rtlCol="0" anchor="ctr"/>
              <a:lstStyle/>
              <a:p>
                <a:endParaRPr lang="en-IN"/>
              </a:p>
            </p:txBody>
          </p:sp>
          <p:sp>
            <p:nvSpPr>
              <p:cNvPr id="24" name="Freeform: Shape 23">
                <a:extLst>
                  <a:ext uri="{FF2B5EF4-FFF2-40B4-BE49-F238E27FC236}">
                    <a16:creationId xmlns:a16="http://schemas.microsoft.com/office/drawing/2014/main" id="{619D0ACF-78F7-E719-42E2-0C2247500F68}"/>
                  </a:ext>
                </a:extLst>
              </p:cNvPr>
              <p:cNvSpPr/>
              <p:nvPr/>
            </p:nvSpPr>
            <p:spPr>
              <a:xfrm>
                <a:off x="4353784" y="801256"/>
                <a:ext cx="332722" cy="535594"/>
              </a:xfrm>
              <a:custGeom>
                <a:avLst/>
                <a:gdLst>
                  <a:gd name="connsiteX0" fmla="*/ 68352 w 332722"/>
                  <a:gd name="connsiteY0" fmla="*/ 52977 h 535594"/>
                  <a:gd name="connsiteX1" fmla="*/ 176918 w 332722"/>
                  <a:gd name="connsiteY1" fmla="*/ 0 h 535594"/>
                  <a:gd name="connsiteX2" fmla="*/ 242872 w 332722"/>
                  <a:gd name="connsiteY2" fmla="*/ 13962 h 535594"/>
                  <a:gd name="connsiteX3" fmla="*/ 291780 w 332722"/>
                  <a:gd name="connsiteY3" fmla="*/ 53277 h 535594"/>
                  <a:gd name="connsiteX4" fmla="*/ 322187 w 332722"/>
                  <a:gd name="connsiteY4" fmla="*/ 114819 h 535594"/>
                  <a:gd name="connsiteX5" fmla="*/ 332723 w 332722"/>
                  <a:gd name="connsiteY5" fmla="*/ 195463 h 535594"/>
                  <a:gd name="connsiteX6" fmla="*/ 320774 w 332722"/>
                  <a:gd name="connsiteY6" fmla="*/ 279189 h 535594"/>
                  <a:gd name="connsiteX7" fmla="*/ 287241 w 332722"/>
                  <a:gd name="connsiteY7" fmla="*/ 343301 h 535594"/>
                  <a:gd name="connsiteX8" fmla="*/ 236062 w 332722"/>
                  <a:gd name="connsiteY8" fmla="*/ 384030 h 535594"/>
                  <a:gd name="connsiteX9" fmla="*/ 171822 w 332722"/>
                  <a:gd name="connsiteY9" fmla="*/ 398291 h 535594"/>
                  <a:gd name="connsiteX10" fmla="*/ 68352 w 332722"/>
                  <a:gd name="connsiteY10" fmla="*/ 360132 h 535594"/>
                  <a:gd name="connsiteX11" fmla="*/ 68352 w 332722"/>
                  <a:gd name="connsiteY11" fmla="*/ 535595 h 535594"/>
                  <a:gd name="connsiteX12" fmla="*/ 0 w 332722"/>
                  <a:gd name="connsiteY12" fmla="*/ 535595 h 535594"/>
                  <a:gd name="connsiteX13" fmla="*/ 0 w 332722"/>
                  <a:gd name="connsiteY13" fmla="*/ 7966 h 535594"/>
                  <a:gd name="connsiteX14" fmla="*/ 68352 w 332722"/>
                  <a:gd name="connsiteY14" fmla="*/ 7966 h 535594"/>
                  <a:gd name="connsiteX15" fmla="*/ 68352 w 332722"/>
                  <a:gd name="connsiteY15" fmla="*/ 52977 h 535594"/>
                  <a:gd name="connsiteX16" fmla="*/ 68352 w 332722"/>
                  <a:gd name="connsiteY16" fmla="*/ 299661 h 535594"/>
                  <a:gd name="connsiteX17" fmla="*/ 168053 w 332722"/>
                  <a:gd name="connsiteY17" fmla="*/ 345229 h 535594"/>
                  <a:gd name="connsiteX18" fmla="*/ 237861 w 332722"/>
                  <a:gd name="connsiteY18" fmla="*/ 308055 h 535594"/>
                  <a:gd name="connsiteX19" fmla="*/ 263215 w 332722"/>
                  <a:gd name="connsiteY19" fmla="*/ 195377 h 535594"/>
                  <a:gd name="connsiteX20" fmla="*/ 239274 w 332722"/>
                  <a:gd name="connsiteY20" fmla="*/ 87838 h 535594"/>
                  <a:gd name="connsiteX21" fmla="*/ 170923 w 332722"/>
                  <a:gd name="connsiteY21" fmla="*/ 51821 h 535594"/>
                  <a:gd name="connsiteX22" fmla="*/ 68395 w 332722"/>
                  <a:gd name="connsiteY22" fmla="*/ 117774 h 535594"/>
                  <a:gd name="connsiteX23" fmla="*/ 68395 w 332722"/>
                  <a:gd name="connsiteY23" fmla="*/ 299618 h 53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2722" h="535594">
                    <a:moveTo>
                      <a:pt x="68352" y="52977"/>
                    </a:moveTo>
                    <a:cubicBezTo>
                      <a:pt x="98288" y="17645"/>
                      <a:pt x="134477" y="0"/>
                      <a:pt x="176918" y="0"/>
                    </a:cubicBezTo>
                    <a:cubicBezTo>
                      <a:pt x="201544" y="0"/>
                      <a:pt x="223514" y="4668"/>
                      <a:pt x="242872" y="13962"/>
                    </a:cubicBezTo>
                    <a:cubicBezTo>
                      <a:pt x="262187" y="23255"/>
                      <a:pt x="278504" y="36360"/>
                      <a:pt x="291780" y="53277"/>
                    </a:cubicBezTo>
                    <a:cubicBezTo>
                      <a:pt x="305057" y="70193"/>
                      <a:pt x="315164" y="90708"/>
                      <a:pt x="322187" y="114819"/>
                    </a:cubicBezTo>
                    <a:cubicBezTo>
                      <a:pt x="329211" y="138931"/>
                      <a:pt x="332723" y="165826"/>
                      <a:pt x="332723" y="195463"/>
                    </a:cubicBezTo>
                    <a:cubicBezTo>
                      <a:pt x="332723" y="225099"/>
                      <a:pt x="328740" y="254136"/>
                      <a:pt x="320774" y="279189"/>
                    </a:cubicBezTo>
                    <a:cubicBezTo>
                      <a:pt x="312808" y="304243"/>
                      <a:pt x="301630" y="325614"/>
                      <a:pt x="287241" y="343301"/>
                    </a:cubicBezTo>
                    <a:cubicBezTo>
                      <a:pt x="272851" y="360989"/>
                      <a:pt x="255763" y="374565"/>
                      <a:pt x="236062" y="384030"/>
                    </a:cubicBezTo>
                    <a:cubicBezTo>
                      <a:pt x="216362" y="393538"/>
                      <a:pt x="194948" y="398291"/>
                      <a:pt x="171822" y="398291"/>
                    </a:cubicBezTo>
                    <a:cubicBezTo>
                      <a:pt x="130879" y="398291"/>
                      <a:pt x="96404" y="385572"/>
                      <a:pt x="68352" y="360132"/>
                    </a:cubicBezTo>
                    <a:lnTo>
                      <a:pt x="68352" y="535595"/>
                    </a:lnTo>
                    <a:lnTo>
                      <a:pt x="0" y="535595"/>
                    </a:lnTo>
                    <a:lnTo>
                      <a:pt x="0" y="7966"/>
                    </a:lnTo>
                    <a:lnTo>
                      <a:pt x="68352" y="7966"/>
                    </a:lnTo>
                    <a:lnTo>
                      <a:pt x="68352" y="52977"/>
                    </a:lnTo>
                    <a:close/>
                    <a:moveTo>
                      <a:pt x="68352" y="299661"/>
                    </a:moveTo>
                    <a:cubicBezTo>
                      <a:pt x="96832" y="330068"/>
                      <a:pt x="130066" y="345229"/>
                      <a:pt x="168053" y="345229"/>
                    </a:cubicBezTo>
                    <a:cubicBezTo>
                      <a:pt x="197689" y="345229"/>
                      <a:pt x="220944" y="332852"/>
                      <a:pt x="237861" y="308055"/>
                    </a:cubicBezTo>
                    <a:cubicBezTo>
                      <a:pt x="254778" y="283258"/>
                      <a:pt x="263215" y="245699"/>
                      <a:pt x="263215" y="195377"/>
                    </a:cubicBezTo>
                    <a:cubicBezTo>
                      <a:pt x="263215" y="147710"/>
                      <a:pt x="255249" y="111864"/>
                      <a:pt x="239274" y="87838"/>
                    </a:cubicBezTo>
                    <a:cubicBezTo>
                      <a:pt x="223300" y="63812"/>
                      <a:pt x="200516" y="51821"/>
                      <a:pt x="170923" y="51821"/>
                    </a:cubicBezTo>
                    <a:cubicBezTo>
                      <a:pt x="133706" y="51821"/>
                      <a:pt x="99530" y="73834"/>
                      <a:pt x="68395" y="117774"/>
                    </a:cubicBezTo>
                    <a:lnTo>
                      <a:pt x="68395" y="299618"/>
                    </a:lnTo>
                    <a:close/>
                  </a:path>
                </a:pathLst>
              </a:custGeom>
              <a:solidFill>
                <a:srgbClr val="EB262A"/>
              </a:solidFill>
              <a:ln w="2232" cap="flat">
                <a:noFill/>
                <a:prstDash val="solid"/>
                <a:miter/>
              </a:ln>
            </p:spPr>
            <p:txBody>
              <a:bodyPr rtlCol="0" anchor="ctr"/>
              <a:lstStyle/>
              <a:p>
                <a:endParaRPr lang="en-IN"/>
              </a:p>
            </p:txBody>
          </p:sp>
          <p:sp>
            <p:nvSpPr>
              <p:cNvPr id="25" name="Freeform: Shape 24">
                <a:extLst>
                  <a:ext uri="{FF2B5EF4-FFF2-40B4-BE49-F238E27FC236}">
                    <a16:creationId xmlns:a16="http://schemas.microsoft.com/office/drawing/2014/main" id="{95DEC6CB-BCC7-1D52-C540-1A62F22DEC9B}"/>
                  </a:ext>
                </a:extLst>
              </p:cNvPr>
              <p:cNvSpPr/>
              <p:nvPr/>
            </p:nvSpPr>
            <p:spPr>
              <a:xfrm>
                <a:off x="4678583" y="715303"/>
                <a:ext cx="185697" cy="480219"/>
              </a:xfrm>
              <a:custGeom>
                <a:avLst/>
                <a:gdLst>
                  <a:gd name="connsiteX0" fmla="*/ 185698 w 185697"/>
                  <a:gd name="connsiteY0" fmla="*/ 475637 h 480219"/>
                  <a:gd name="connsiteX1" fmla="*/ 162357 w 185697"/>
                  <a:gd name="connsiteY1" fmla="*/ 479063 h 480219"/>
                  <a:gd name="connsiteX2" fmla="*/ 137303 w 185697"/>
                  <a:gd name="connsiteY2" fmla="*/ 480219 h 480219"/>
                  <a:gd name="connsiteX3" fmla="*/ 86939 w 185697"/>
                  <a:gd name="connsiteY3" fmla="*/ 472254 h 480219"/>
                  <a:gd name="connsiteX4" fmla="*/ 59658 w 185697"/>
                  <a:gd name="connsiteY4" fmla="*/ 449127 h 480219"/>
                  <a:gd name="connsiteX5" fmla="*/ 48737 w 185697"/>
                  <a:gd name="connsiteY5" fmla="*/ 412339 h 480219"/>
                  <a:gd name="connsiteX6" fmla="*/ 46724 w 185697"/>
                  <a:gd name="connsiteY6" fmla="*/ 363259 h 480219"/>
                  <a:gd name="connsiteX7" fmla="*/ 46724 w 185697"/>
                  <a:gd name="connsiteY7" fmla="*/ 146982 h 480219"/>
                  <a:gd name="connsiteX8" fmla="*/ 0 w 185697"/>
                  <a:gd name="connsiteY8" fmla="*/ 146982 h 480219"/>
                  <a:gd name="connsiteX9" fmla="*/ 0 w 185697"/>
                  <a:gd name="connsiteY9" fmla="*/ 94005 h 480219"/>
                  <a:gd name="connsiteX10" fmla="*/ 46724 w 185697"/>
                  <a:gd name="connsiteY10" fmla="*/ 94005 h 480219"/>
                  <a:gd name="connsiteX11" fmla="*/ 46724 w 185697"/>
                  <a:gd name="connsiteY11" fmla="*/ 0 h 480219"/>
                  <a:gd name="connsiteX12" fmla="*/ 115076 w 185697"/>
                  <a:gd name="connsiteY12" fmla="*/ 0 h 480219"/>
                  <a:gd name="connsiteX13" fmla="*/ 115076 w 185697"/>
                  <a:gd name="connsiteY13" fmla="*/ 94005 h 480219"/>
                  <a:gd name="connsiteX14" fmla="*/ 176576 w 185697"/>
                  <a:gd name="connsiteY14" fmla="*/ 94005 h 480219"/>
                  <a:gd name="connsiteX15" fmla="*/ 176576 w 185697"/>
                  <a:gd name="connsiteY15" fmla="*/ 146982 h 480219"/>
                  <a:gd name="connsiteX16" fmla="*/ 115076 w 185697"/>
                  <a:gd name="connsiteY16" fmla="*/ 146982 h 480219"/>
                  <a:gd name="connsiteX17" fmla="*/ 115076 w 185697"/>
                  <a:gd name="connsiteY17" fmla="*/ 367199 h 480219"/>
                  <a:gd name="connsiteX18" fmla="*/ 117646 w 185697"/>
                  <a:gd name="connsiteY18" fmla="*/ 399233 h 480219"/>
                  <a:gd name="connsiteX19" fmla="*/ 124755 w 185697"/>
                  <a:gd name="connsiteY19" fmla="*/ 417563 h 480219"/>
                  <a:gd name="connsiteX20" fmla="*/ 136447 w 185697"/>
                  <a:gd name="connsiteY20" fmla="*/ 425829 h 480219"/>
                  <a:gd name="connsiteX21" fmla="*/ 152122 w 185697"/>
                  <a:gd name="connsiteY21" fmla="*/ 427799 h 480219"/>
                  <a:gd name="connsiteX22" fmla="*/ 169466 w 185697"/>
                  <a:gd name="connsiteY22" fmla="*/ 427242 h 480219"/>
                  <a:gd name="connsiteX23" fmla="*/ 185698 w 185697"/>
                  <a:gd name="connsiteY23" fmla="*/ 424973 h 480219"/>
                  <a:gd name="connsiteX24" fmla="*/ 185698 w 185697"/>
                  <a:gd name="connsiteY24" fmla="*/ 475680 h 480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5697" h="480219">
                    <a:moveTo>
                      <a:pt x="185698" y="475637"/>
                    </a:moveTo>
                    <a:cubicBezTo>
                      <a:pt x="178118" y="477179"/>
                      <a:pt x="170323" y="478292"/>
                      <a:pt x="162357" y="479063"/>
                    </a:cubicBezTo>
                    <a:cubicBezTo>
                      <a:pt x="154391" y="479791"/>
                      <a:pt x="146040" y="480219"/>
                      <a:pt x="137303" y="480219"/>
                    </a:cubicBezTo>
                    <a:cubicBezTo>
                      <a:pt x="115976" y="480219"/>
                      <a:pt x="99187" y="477564"/>
                      <a:pt x="86939" y="472254"/>
                    </a:cubicBezTo>
                    <a:cubicBezTo>
                      <a:pt x="74690" y="466943"/>
                      <a:pt x="65568" y="459191"/>
                      <a:pt x="59658" y="449127"/>
                    </a:cubicBezTo>
                    <a:cubicBezTo>
                      <a:pt x="53705" y="439063"/>
                      <a:pt x="50065" y="426771"/>
                      <a:pt x="48737" y="412339"/>
                    </a:cubicBezTo>
                    <a:cubicBezTo>
                      <a:pt x="47410" y="397863"/>
                      <a:pt x="46724" y="381546"/>
                      <a:pt x="46724" y="363259"/>
                    </a:cubicBezTo>
                    <a:lnTo>
                      <a:pt x="46724" y="146982"/>
                    </a:lnTo>
                    <a:lnTo>
                      <a:pt x="0" y="146982"/>
                    </a:lnTo>
                    <a:lnTo>
                      <a:pt x="0" y="94005"/>
                    </a:lnTo>
                    <a:lnTo>
                      <a:pt x="46724" y="94005"/>
                    </a:lnTo>
                    <a:lnTo>
                      <a:pt x="46724" y="0"/>
                    </a:lnTo>
                    <a:lnTo>
                      <a:pt x="115076" y="0"/>
                    </a:lnTo>
                    <a:lnTo>
                      <a:pt x="115076" y="94005"/>
                    </a:lnTo>
                    <a:lnTo>
                      <a:pt x="176576" y="94005"/>
                    </a:lnTo>
                    <a:lnTo>
                      <a:pt x="176576" y="146982"/>
                    </a:lnTo>
                    <a:lnTo>
                      <a:pt x="115076" y="146982"/>
                    </a:lnTo>
                    <a:lnTo>
                      <a:pt x="115076" y="367199"/>
                    </a:lnTo>
                    <a:cubicBezTo>
                      <a:pt x="115076" y="380518"/>
                      <a:pt x="115933" y="391225"/>
                      <a:pt x="117646" y="399233"/>
                    </a:cubicBezTo>
                    <a:cubicBezTo>
                      <a:pt x="119359" y="407242"/>
                      <a:pt x="121714" y="413324"/>
                      <a:pt x="124755" y="417563"/>
                    </a:cubicBezTo>
                    <a:cubicBezTo>
                      <a:pt x="127796" y="421761"/>
                      <a:pt x="131693" y="424501"/>
                      <a:pt x="136447" y="425829"/>
                    </a:cubicBezTo>
                    <a:cubicBezTo>
                      <a:pt x="141201" y="427157"/>
                      <a:pt x="146425" y="427799"/>
                      <a:pt x="152122" y="427799"/>
                    </a:cubicBezTo>
                    <a:cubicBezTo>
                      <a:pt x="158203" y="427799"/>
                      <a:pt x="163984" y="427628"/>
                      <a:pt x="169466" y="427242"/>
                    </a:cubicBezTo>
                    <a:cubicBezTo>
                      <a:pt x="174991" y="426857"/>
                      <a:pt x="180387" y="426129"/>
                      <a:pt x="185698" y="424973"/>
                    </a:cubicBezTo>
                    <a:lnTo>
                      <a:pt x="185698" y="475680"/>
                    </a:lnTo>
                    <a:close/>
                  </a:path>
                </a:pathLst>
              </a:custGeom>
              <a:solidFill>
                <a:srgbClr val="EB262A"/>
              </a:solidFill>
              <a:ln w="2232" cap="flat">
                <a:noFill/>
                <a:prstDash val="solid"/>
                <a:miter/>
              </a:ln>
            </p:spPr>
            <p:txBody>
              <a:bodyPr rtlCol="0" anchor="ctr"/>
              <a:lstStyle/>
              <a:p>
                <a:endParaRPr lang="en-IN"/>
              </a:p>
            </p:txBody>
          </p:sp>
        </p:grpSp>
        <p:sp>
          <p:nvSpPr>
            <p:cNvPr id="18" name="Freeform: Shape 17">
              <a:extLst>
                <a:ext uri="{FF2B5EF4-FFF2-40B4-BE49-F238E27FC236}">
                  <a16:creationId xmlns:a16="http://schemas.microsoft.com/office/drawing/2014/main" id="{88469803-E37D-3F61-63A8-D467A3050CDF}"/>
                </a:ext>
              </a:extLst>
            </p:cNvPr>
            <p:cNvSpPr/>
            <p:nvPr/>
          </p:nvSpPr>
          <p:spPr>
            <a:xfrm>
              <a:off x="4853189" y="1019803"/>
              <a:ext cx="170622" cy="170580"/>
            </a:xfrm>
            <a:custGeom>
              <a:avLst/>
              <a:gdLst>
                <a:gd name="connsiteX0" fmla="*/ 0 w 170622"/>
                <a:gd name="connsiteY0" fmla="*/ 0 h 170580"/>
                <a:gd name="connsiteX1" fmla="*/ 170623 w 170622"/>
                <a:gd name="connsiteY1" fmla="*/ 0 h 170580"/>
                <a:gd name="connsiteX2" fmla="*/ 170623 w 170622"/>
                <a:gd name="connsiteY2" fmla="*/ 170580 h 170580"/>
              </a:gdLst>
              <a:ahLst/>
              <a:cxnLst>
                <a:cxn ang="0">
                  <a:pos x="connsiteX0" y="connsiteY0"/>
                </a:cxn>
                <a:cxn ang="0">
                  <a:pos x="connsiteX1" y="connsiteY1"/>
                </a:cxn>
                <a:cxn ang="0">
                  <a:pos x="connsiteX2" y="connsiteY2"/>
                </a:cxn>
              </a:cxnLst>
              <a:rect l="l" t="t" r="r" b="b"/>
              <a:pathLst>
                <a:path w="170622" h="170580">
                  <a:moveTo>
                    <a:pt x="0" y="0"/>
                  </a:moveTo>
                  <a:lnTo>
                    <a:pt x="170623" y="0"/>
                  </a:lnTo>
                  <a:lnTo>
                    <a:pt x="170623" y="170580"/>
                  </a:lnTo>
                </a:path>
              </a:pathLst>
            </a:custGeom>
            <a:solidFill>
              <a:srgbClr val="EB262A"/>
            </a:solidFill>
            <a:ln w="2232" cap="flat">
              <a:noFill/>
              <a:prstDash val="solid"/>
              <a:miter/>
            </a:ln>
          </p:spPr>
          <p:txBody>
            <a:bodyPr rtlCol="0" anchor="ctr"/>
            <a:lstStyle/>
            <a:p>
              <a:endParaRPr lang="en-IN"/>
            </a:p>
          </p:txBody>
        </p:sp>
      </p:grpSp>
    </p:spTree>
    <p:extLst>
      <p:ext uri="{BB962C8B-B14F-4D97-AF65-F5344CB8AC3E}">
        <p14:creationId xmlns:p14="http://schemas.microsoft.com/office/powerpoint/2010/main" val="1375406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b-section separator">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F75ED6B-69EE-FBA9-46D5-DC83FDB21AD3}"/>
              </a:ext>
            </a:extLst>
          </p:cNvPr>
          <p:cNvGrpSpPr/>
          <p:nvPr userDrawn="1"/>
        </p:nvGrpSpPr>
        <p:grpSpPr>
          <a:xfrm>
            <a:off x="-6100" y="-1005"/>
            <a:ext cx="9156214" cy="5144506"/>
            <a:chOff x="-6100" y="-1005"/>
            <a:chExt cx="9156214" cy="5144506"/>
          </a:xfrm>
        </p:grpSpPr>
        <p:sp>
          <p:nvSpPr>
            <p:cNvPr id="7" name="Rectangle 6">
              <a:extLst>
                <a:ext uri="{FF2B5EF4-FFF2-40B4-BE49-F238E27FC236}">
                  <a16:creationId xmlns:a16="http://schemas.microsoft.com/office/drawing/2014/main" id="{BD6A5AD8-AA84-A538-A886-CC65B3EFAF8D}"/>
                </a:ext>
              </a:extLst>
            </p:cNvPr>
            <p:cNvSpPr/>
            <p:nvPr userDrawn="1"/>
          </p:nvSpPr>
          <p:spPr>
            <a:xfrm>
              <a:off x="-6100" y="-1005"/>
              <a:ext cx="9150099"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3" name="Graphic 2">
              <a:extLst>
                <a:ext uri="{FF2B5EF4-FFF2-40B4-BE49-F238E27FC236}">
                  <a16:creationId xmlns:a16="http://schemas.microsoft.com/office/drawing/2014/main" id="{8B925CC6-1DBC-D673-8B5D-26A1AEBBF7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 y="0"/>
              <a:ext cx="4084264" cy="5143501"/>
            </a:xfrm>
            <a:prstGeom prst="rect">
              <a:avLst/>
            </a:prstGeom>
          </p:spPr>
        </p:pic>
        <p:pic>
          <p:nvPicPr>
            <p:cNvPr id="4" name="Graphic 3">
              <a:extLst>
                <a:ext uri="{FF2B5EF4-FFF2-40B4-BE49-F238E27FC236}">
                  <a16:creationId xmlns:a16="http://schemas.microsoft.com/office/drawing/2014/main" id="{D980FB2B-57F3-C041-A2C7-19280340187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057650" y="4101373"/>
              <a:ext cx="5086350" cy="1042128"/>
            </a:xfrm>
            <a:prstGeom prst="rect">
              <a:avLst/>
            </a:prstGeom>
          </p:spPr>
        </p:pic>
        <p:pic>
          <p:nvPicPr>
            <p:cNvPr id="5" name="Graphic 4">
              <a:extLst>
                <a:ext uri="{FF2B5EF4-FFF2-40B4-BE49-F238E27FC236}">
                  <a16:creationId xmlns:a16="http://schemas.microsoft.com/office/drawing/2014/main" id="{CA07C3D6-A9E8-C730-6604-B3F76C71397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063764" y="0"/>
              <a:ext cx="5086350" cy="2057400"/>
            </a:xfrm>
            <a:prstGeom prst="rect">
              <a:avLst/>
            </a:prstGeom>
          </p:spPr>
        </p:pic>
      </p:grpSp>
      <p:sp>
        <p:nvSpPr>
          <p:cNvPr id="6" name="Rectangle 5">
            <a:extLst>
              <a:ext uri="{FF2B5EF4-FFF2-40B4-BE49-F238E27FC236}">
                <a16:creationId xmlns:a16="http://schemas.microsoft.com/office/drawing/2014/main" id="{02E64223-CA20-73EB-81CB-EF7258B19D64}"/>
              </a:ext>
            </a:extLst>
          </p:cNvPr>
          <p:cNvSpPr/>
          <p:nvPr userDrawn="1"/>
        </p:nvSpPr>
        <p:spPr>
          <a:xfrm>
            <a:off x="512063" y="527824"/>
            <a:ext cx="8113775" cy="4086848"/>
          </a:xfrm>
          <a:prstGeom prst="rect">
            <a:avLst/>
          </a:prstGeom>
          <a:solidFill>
            <a:srgbClr val="FFFFFF"/>
          </a:solidFill>
          <a:ln w="3175">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0" name="Picture Placeholder 2">
            <a:extLst>
              <a:ext uri="{FF2B5EF4-FFF2-40B4-BE49-F238E27FC236}">
                <a16:creationId xmlns:a16="http://schemas.microsoft.com/office/drawing/2014/main" id="{1D876D6B-7FB6-14BD-6186-5496986364D0}"/>
              </a:ext>
            </a:extLst>
          </p:cNvPr>
          <p:cNvSpPr>
            <a:spLocks noGrp="1"/>
          </p:cNvSpPr>
          <p:nvPr>
            <p:ph type="pic" sz="quarter" idx="15" hasCustomPrompt="1"/>
          </p:nvPr>
        </p:nvSpPr>
        <p:spPr>
          <a:xfrm>
            <a:off x="512064" y="526818"/>
            <a:ext cx="8107678" cy="4086848"/>
          </a:xfrm>
          <a:prstGeom prst="rect">
            <a:avLst/>
          </a:prstGeom>
          <a:solidFill>
            <a:schemeClr val="bg2">
              <a:alpha val="0"/>
            </a:schemeClr>
          </a:solidFill>
        </p:spPr>
        <p:txBody>
          <a:bodyPr tIns="0" bIns="828000" anchor="ctr" anchorCtr="1"/>
          <a:lstStyle>
            <a:lvl1pPr marL="0" indent="0">
              <a:buNone/>
              <a:defRPr sz="1400">
                <a:solidFill>
                  <a:schemeClr val="tx1"/>
                </a:solidFill>
              </a:defRPr>
            </a:lvl1pPr>
          </a:lstStyle>
          <a:p>
            <a:r>
              <a:rPr lang="en-IN" dirty="0"/>
              <a:t>Click the icon to insert the image of your choice</a:t>
            </a:r>
          </a:p>
        </p:txBody>
      </p:sp>
      <p:sp>
        <p:nvSpPr>
          <p:cNvPr id="2" name="Text Placeholder 12">
            <a:extLst>
              <a:ext uri="{FF2B5EF4-FFF2-40B4-BE49-F238E27FC236}">
                <a16:creationId xmlns:a16="http://schemas.microsoft.com/office/drawing/2014/main" id="{EC9EE699-151E-7DA1-425F-9351C1DFAE0B}"/>
              </a:ext>
            </a:extLst>
          </p:cNvPr>
          <p:cNvSpPr>
            <a:spLocks noGrp="1"/>
          </p:cNvSpPr>
          <p:nvPr>
            <p:ph type="body" sz="quarter" idx="13" hasCustomPrompt="1"/>
          </p:nvPr>
        </p:nvSpPr>
        <p:spPr>
          <a:xfrm>
            <a:off x="518161" y="3383281"/>
            <a:ext cx="8107677" cy="1231390"/>
          </a:xfrm>
          <a:prstGeom prst="rect">
            <a:avLst/>
          </a:prstGeom>
          <a:solidFill>
            <a:schemeClr val="accent2">
              <a:alpha val="60000"/>
            </a:schemeClr>
          </a:solidFill>
        </p:spPr>
        <p:txBody>
          <a:bodyPr wrap="square" lIns="288000" tIns="72000" rIns="288000" bIns="72000" anchor="ctr" anchorCtr="0">
            <a:noAutofit/>
          </a:bodyPr>
          <a:lstStyle>
            <a:lvl1pPr marL="0" indent="0">
              <a:lnSpc>
                <a:spcPct val="100000"/>
              </a:lnSpc>
              <a:spcBef>
                <a:spcPts val="0"/>
              </a:spcBef>
              <a:buFont typeface="Arial" panose="020B0604020202020204" pitchFamily="34" charset="0"/>
              <a:buNone/>
              <a:defRPr sz="2400" b="0">
                <a:solidFill>
                  <a:schemeClr val="accent6"/>
                </a:solidFill>
                <a:latin typeface="+mj-lt"/>
                <a:cs typeface="Arial" panose="020B0604020202020204" pitchFamily="34" charset="0"/>
              </a:defRPr>
            </a:lvl1pPr>
            <a:lvl2pPr marL="342900" indent="0">
              <a:buNone/>
              <a:defRPr sz="6000">
                <a:latin typeface="Arial" panose="020B0604020202020204" pitchFamily="34" charset="0"/>
                <a:cs typeface="Arial" panose="020B0604020202020204" pitchFamily="34" charset="0"/>
              </a:defRPr>
            </a:lvl2pPr>
            <a:lvl3pPr marL="685800" indent="0">
              <a:buNone/>
              <a:defRPr sz="6000">
                <a:latin typeface="Arial" panose="020B0604020202020204" pitchFamily="34" charset="0"/>
                <a:cs typeface="Arial" panose="020B0604020202020204" pitchFamily="34" charset="0"/>
              </a:defRPr>
            </a:lvl3pPr>
            <a:lvl4pPr marL="1028700" indent="0">
              <a:buNone/>
              <a:defRPr sz="6000">
                <a:latin typeface="Arial" panose="020B0604020202020204" pitchFamily="34" charset="0"/>
                <a:cs typeface="Arial" panose="020B0604020202020204" pitchFamily="34" charset="0"/>
              </a:defRPr>
            </a:lvl4pPr>
            <a:lvl5pPr marL="1371600" indent="0">
              <a:buNone/>
              <a:defRPr sz="6000">
                <a:latin typeface="Arial" panose="020B0604020202020204" pitchFamily="34" charset="0"/>
                <a:cs typeface="Arial" panose="020B0604020202020204" pitchFamily="34" charset="0"/>
              </a:defRPr>
            </a:lvl5pPr>
          </a:lstStyle>
          <a:p>
            <a:r>
              <a:rPr lang="en-IN" dirty="0"/>
              <a:t>Sub-section slide with image</a:t>
            </a:r>
          </a:p>
        </p:txBody>
      </p:sp>
      <p:sp>
        <p:nvSpPr>
          <p:cNvPr id="11" name="Slide Number Placeholder 6">
            <a:extLst>
              <a:ext uri="{FF2B5EF4-FFF2-40B4-BE49-F238E27FC236}">
                <a16:creationId xmlns:a16="http://schemas.microsoft.com/office/drawing/2014/main" id="{59086DE5-A3C8-FCD6-3639-3F21F49AEB6C}"/>
              </a:ext>
            </a:extLst>
          </p:cNvPr>
          <p:cNvSpPr txBox="1">
            <a:spLocks/>
          </p:cNvSpPr>
          <p:nvPr userDrawn="1"/>
        </p:nvSpPr>
        <p:spPr>
          <a:xfrm>
            <a:off x="58948" y="4808703"/>
            <a:ext cx="360098" cy="273844"/>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B60C70C-E473-9E49-863B-88FCC598397C}" type="slidenum">
              <a:rPr lang="en-US" sz="1000" smtClean="0">
                <a:solidFill>
                  <a:schemeClr val="tx2"/>
                </a:solidFill>
              </a:rPr>
              <a:pPr algn="ctr"/>
              <a:t>‹#›</a:t>
            </a:fld>
            <a:endParaRPr lang="en-US" sz="1000" dirty="0">
              <a:solidFill>
                <a:schemeClr val="tx2"/>
              </a:solidFill>
            </a:endParaRPr>
          </a:p>
        </p:txBody>
      </p:sp>
    </p:spTree>
    <p:extLst>
      <p:ext uri="{BB962C8B-B14F-4D97-AF65-F5344CB8AC3E}">
        <p14:creationId xmlns:p14="http://schemas.microsoft.com/office/powerpoint/2010/main" val="3935385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8A0014F-FC56-475A-BE5A-59E2D9A316A9}"/>
              </a:ext>
            </a:extLst>
          </p:cNvPr>
          <p:cNvSpPr/>
          <p:nvPr userDrawn="1"/>
        </p:nvSpPr>
        <p:spPr>
          <a:xfrm>
            <a:off x="-6100" y="-1005"/>
            <a:ext cx="9150099"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3" name="Graphic 2">
            <a:extLst>
              <a:ext uri="{FF2B5EF4-FFF2-40B4-BE49-F238E27FC236}">
                <a16:creationId xmlns:a16="http://schemas.microsoft.com/office/drawing/2014/main" id="{8B925CC6-1DBC-D673-8B5D-26A1AEBBF7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 y="0"/>
            <a:ext cx="4084264" cy="5143501"/>
          </a:xfrm>
          <a:prstGeom prst="rect">
            <a:avLst/>
          </a:prstGeom>
        </p:spPr>
      </p:pic>
      <p:pic>
        <p:nvPicPr>
          <p:cNvPr id="4" name="Graphic 3">
            <a:extLst>
              <a:ext uri="{FF2B5EF4-FFF2-40B4-BE49-F238E27FC236}">
                <a16:creationId xmlns:a16="http://schemas.microsoft.com/office/drawing/2014/main" id="{D980FB2B-57F3-C041-A2C7-19280340187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057650" y="4101373"/>
            <a:ext cx="5086350" cy="1042128"/>
          </a:xfrm>
          <a:prstGeom prst="rect">
            <a:avLst/>
          </a:prstGeom>
        </p:spPr>
      </p:pic>
      <p:pic>
        <p:nvPicPr>
          <p:cNvPr id="5" name="Graphic 4">
            <a:extLst>
              <a:ext uri="{FF2B5EF4-FFF2-40B4-BE49-F238E27FC236}">
                <a16:creationId xmlns:a16="http://schemas.microsoft.com/office/drawing/2014/main" id="{CA07C3D6-A9E8-C730-6604-B3F76C71397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057650" y="0"/>
            <a:ext cx="5086350" cy="2057400"/>
          </a:xfrm>
          <a:prstGeom prst="rect">
            <a:avLst/>
          </a:prstGeom>
        </p:spPr>
      </p:pic>
      <p:sp>
        <p:nvSpPr>
          <p:cNvPr id="6" name="Rectangle 5">
            <a:extLst>
              <a:ext uri="{FF2B5EF4-FFF2-40B4-BE49-F238E27FC236}">
                <a16:creationId xmlns:a16="http://schemas.microsoft.com/office/drawing/2014/main" id="{02E64223-CA20-73EB-81CB-EF7258B19D64}"/>
              </a:ext>
            </a:extLst>
          </p:cNvPr>
          <p:cNvSpPr/>
          <p:nvPr userDrawn="1"/>
        </p:nvSpPr>
        <p:spPr>
          <a:xfrm>
            <a:off x="512063" y="527824"/>
            <a:ext cx="8113775" cy="4086848"/>
          </a:xfrm>
          <a:prstGeom prst="rect">
            <a:avLst/>
          </a:prstGeom>
          <a:solidFill>
            <a:srgbClr val="FFFFFF"/>
          </a:solidFill>
          <a:ln w="3175">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ext Placeholder 12">
            <a:extLst>
              <a:ext uri="{FF2B5EF4-FFF2-40B4-BE49-F238E27FC236}">
                <a16:creationId xmlns:a16="http://schemas.microsoft.com/office/drawing/2014/main" id="{EC9EE699-151E-7DA1-425F-9351C1DFAE0B}"/>
              </a:ext>
            </a:extLst>
          </p:cNvPr>
          <p:cNvSpPr>
            <a:spLocks noGrp="1"/>
          </p:cNvSpPr>
          <p:nvPr>
            <p:ph type="body" sz="quarter" idx="13" hasCustomPrompt="1"/>
          </p:nvPr>
        </p:nvSpPr>
        <p:spPr>
          <a:xfrm>
            <a:off x="4981602" y="662937"/>
            <a:ext cx="3234634" cy="1895338"/>
          </a:xfrm>
          <a:prstGeom prst="rect">
            <a:avLst/>
          </a:prstGeom>
          <a:noFill/>
        </p:spPr>
        <p:txBody>
          <a:bodyPr wrap="square" lIns="90000" tIns="46800" rIns="90000" bIns="46800" anchor="b" anchorCtr="0">
            <a:noAutofit/>
          </a:bodyPr>
          <a:lstStyle>
            <a:lvl1pPr marL="0" indent="0">
              <a:lnSpc>
                <a:spcPct val="100000"/>
              </a:lnSpc>
              <a:spcBef>
                <a:spcPts val="0"/>
              </a:spcBef>
              <a:buFont typeface="Arial" panose="020B0604020202020204" pitchFamily="34" charset="0"/>
              <a:buNone/>
              <a:defRPr sz="2400" b="0">
                <a:solidFill>
                  <a:schemeClr val="accent2"/>
                </a:solidFill>
                <a:latin typeface="+mj-lt"/>
                <a:cs typeface="Arial" panose="020B0604020202020204" pitchFamily="34" charset="0"/>
              </a:defRPr>
            </a:lvl1pPr>
            <a:lvl2pPr marL="342900" indent="0">
              <a:buNone/>
              <a:defRPr sz="6000">
                <a:latin typeface="Arial" panose="020B0604020202020204" pitchFamily="34" charset="0"/>
                <a:cs typeface="Arial" panose="020B0604020202020204" pitchFamily="34" charset="0"/>
              </a:defRPr>
            </a:lvl2pPr>
            <a:lvl3pPr marL="685800" indent="0">
              <a:buNone/>
              <a:defRPr sz="6000">
                <a:latin typeface="Arial" panose="020B0604020202020204" pitchFamily="34" charset="0"/>
                <a:cs typeface="Arial" panose="020B0604020202020204" pitchFamily="34" charset="0"/>
              </a:defRPr>
            </a:lvl3pPr>
            <a:lvl4pPr marL="1028700" indent="0">
              <a:buNone/>
              <a:defRPr sz="6000">
                <a:latin typeface="Arial" panose="020B0604020202020204" pitchFamily="34" charset="0"/>
                <a:cs typeface="Arial" panose="020B0604020202020204" pitchFamily="34" charset="0"/>
              </a:defRPr>
            </a:lvl4pPr>
            <a:lvl5pPr marL="1371600" indent="0">
              <a:buNone/>
              <a:defRPr sz="6000">
                <a:latin typeface="Arial" panose="020B0604020202020204" pitchFamily="34" charset="0"/>
                <a:cs typeface="Arial" panose="020B0604020202020204" pitchFamily="34" charset="0"/>
              </a:defRPr>
            </a:lvl5pPr>
          </a:lstStyle>
          <a:p>
            <a:pPr lvl="0"/>
            <a:r>
              <a:rPr lang="en-US" dirty="0"/>
              <a:t>Subsection Title with image </a:t>
            </a:r>
          </a:p>
        </p:txBody>
      </p:sp>
      <p:sp>
        <p:nvSpPr>
          <p:cNvPr id="9" name="Picture Placeholder 2">
            <a:extLst>
              <a:ext uri="{FF2B5EF4-FFF2-40B4-BE49-F238E27FC236}">
                <a16:creationId xmlns:a16="http://schemas.microsoft.com/office/drawing/2014/main" id="{7CA70E0D-0115-B7DE-1AE1-92D9EAEA5565}"/>
              </a:ext>
            </a:extLst>
          </p:cNvPr>
          <p:cNvSpPr>
            <a:spLocks noGrp="1"/>
          </p:cNvSpPr>
          <p:nvPr>
            <p:ph type="pic" sz="quarter" idx="15" hasCustomPrompt="1"/>
          </p:nvPr>
        </p:nvSpPr>
        <p:spPr>
          <a:xfrm>
            <a:off x="512064" y="526818"/>
            <a:ext cx="4059936" cy="4086848"/>
          </a:xfrm>
          <a:prstGeom prst="rect">
            <a:avLst/>
          </a:prstGeom>
          <a:solidFill>
            <a:schemeClr val="bg2">
              <a:alpha val="0"/>
            </a:schemeClr>
          </a:solidFill>
        </p:spPr>
        <p:txBody>
          <a:bodyPr tIns="0" bIns="828000" anchor="ctr" anchorCtr="1"/>
          <a:lstStyle>
            <a:lvl1pPr marL="0" indent="0" algn="ctr">
              <a:buNone/>
              <a:defRPr sz="1400">
                <a:solidFill>
                  <a:schemeClr val="tx1"/>
                </a:solidFill>
              </a:defRPr>
            </a:lvl1pPr>
          </a:lstStyle>
          <a:p>
            <a:r>
              <a:rPr lang="en-IN" dirty="0"/>
              <a:t>Click the icon to insert the image of your choice</a:t>
            </a:r>
          </a:p>
        </p:txBody>
      </p:sp>
      <p:sp>
        <p:nvSpPr>
          <p:cNvPr id="11" name="Text Placeholder 17">
            <a:extLst>
              <a:ext uri="{FF2B5EF4-FFF2-40B4-BE49-F238E27FC236}">
                <a16:creationId xmlns:a16="http://schemas.microsoft.com/office/drawing/2014/main" id="{067C1769-EAAE-14D6-2A66-CB8B4FE2620B}"/>
              </a:ext>
            </a:extLst>
          </p:cNvPr>
          <p:cNvSpPr>
            <a:spLocks noGrp="1"/>
          </p:cNvSpPr>
          <p:nvPr>
            <p:ph type="body" sz="quarter" idx="98" hasCustomPrompt="1"/>
          </p:nvPr>
        </p:nvSpPr>
        <p:spPr>
          <a:xfrm>
            <a:off x="4981601" y="2625435"/>
            <a:ext cx="3234634" cy="1855127"/>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
        <p:nvSpPr>
          <p:cNvPr id="8" name="Slide Number Placeholder 6">
            <a:extLst>
              <a:ext uri="{FF2B5EF4-FFF2-40B4-BE49-F238E27FC236}">
                <a16:creationId xmlns:a16="http://schemas.microsoft.com/office/drawing/2014/main" id="{3EB5B7FB-15D0-6923-FC89-7AEA41194BC1}"/>
              </a:ext>
            </a:extLst>
          </p:cNvPr>
          <p:cNvSpPr txBox="1">
            <a:spLocks/>
          </p:cNvSpPr>
          <p:nvPr userDrawn="1"/>
        </p:nvSpPr>
        <p:spPr>
          <a:xfrm>
            <a:off x="58948" y="4808703"/>
            <a:ext cx="360098" cy="273844"/>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B60C70C-E473-9E49-863B-88FCC598397C}" type="slidenum">
              <a:rPr lang="en-US" sz="1000" smtClean="0">
                <a:solidFill>
                  <a:schemeClr val="tx2"/>
                </a:solidFill>
              </a:rPr>
              <a:pPr algn="ctr"/>
              <a:t>‹#›</a:t>
            </a:fld>
            <a:endParaRPr lang="en-US" sz="1000" dirty="0">
              <a:solidFill>
                <a:schemeClr val="tx2"/>
              </a:solidFill>
            </a:endParaRPr>
          </a:p>
        </p:txBody>
      </p:sp>
    </p:spTree>
    <p:extLst>
      <p:ext uri="{BB962C8B-B14F-4D97-AF65-F5344CB8AC3E}">
        <p14:creationId xmlns:p14="http://schemas.microsoft.com/office/powerpoint/2010/main" val="3878077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b-section separator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BBBBD31-B0FA-C258-A883-0CC339BDF236}"/>
              </a:ext>
            </a:extLst>
          </p:cNvPr>
          <p:cNvSpPr/>
          <p:nvPr userDrawn="1"/>
        </p:nvSpPr>
        <p:spPr>
          <a:xfrm>
            <a:off x="0" y="4735820"/>
            <a:ext cx="9144000" cy="391871"/>
          </a:xfrm>
          <a:prstGeom prst="rect">
            <a:avLst/>
          </a:prstGeom>
          <a:solidFill>
            <a:schemeClr val="bg2"/>
          </a:solidFill>
          <a:ln w="4233" cap="flat">
            <a:noFill/>
            <a:prstDash val="solid"/>
            <a:miter/>
          </a:ln>
        </p:spPr>
        <p:txBody>
          <a:bodyPr rtlCol="0" anchor="ctr"/>
          <a:lstStyle/>
          <a:p>
            <a:pPr algn="l"/>
            <a:endParaRPr lang="en-IN"/>
          </a:p>
        </p:txBody>
      </p:sp>
      <p:pic>
        <p:nvPicPr>
          <p:cNvPr id="3" name="Graphic 2">
            <a:extLst>
              <a:ext uri="{FF2B5EF4-FFF2-40B4-BE49-F238E27FC236}">
                <a16:creationId xmlns:a16="http://schemas.microsoft.com/office/drawing/2014/main" id="{8B925CC6-1DBC-D673-8B5D-26A1AEBBF7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 y="0"/>
            <a:ext cx="4084264" cy="5143501"/>
          </a:xfrm>
          <a:prstGeom prst="rect">
            <a:avLst/>
          </a:prstGeom>
        </p:spPr>
      </p:pic>
      <p:pic>
        <p:nvPicPr>
          <p:cNvPr id="4" name="Graphic 3">
            <a:extLst>
              <a:ext uri="{FF2B5EF4-FFF2-40B4-BE49-F238E27FC236}">
                <a16:creationId xmlns:a16="http://schemas.microsoft.com/office/drawing/2014/main" id="{D980FB2B-57F3-C041-A2C7-19280340187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057650" y="4101373"/>
            <a:ext cx="5086350" cy="1042128"/>
          </a:xfrm>
          <a:prstGeom prst="rect">
            <a:avLst/>
          </a:prstGeom>
        </p:spPr>
      </p:pic>
      <p:pic>
        <p:nvPicPr>
          <p:cNvPr id="5" name="Graphic 4">
            <a:extLst>
              <a:ext uri="{FF2B5EF4-FFF2-40B4-BE49-F238E27FC236}">
                <a16:creationId xmlns:a16="http://schemas.microsoft.com/office/drawing/2014/main" id="{CA07C3D6-A9E8-C730-6604-B3F76C71397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057650" y="0"/>
            <a:ext cx="5086350" cy="2057400"/>
          </a:xfrm>
          <a:prstGeom prst="rect">
            <a:avLst/>
          </a:prstGeom>
        </p:spPr>
      </p:pic>
      <p:sp>
        <p:nvSpPr>
          <p:cNvPr id="6" name="Rectangle 5">
            <a:extLst>
              <a:ext uri="{FF2B5EF4-FFF2-40B4-BE49-F238E27FC236}">
                <a16:creationId xmlns:a16="http://schemas.microsoft.com/office/drawing/2014/main" id="{02E64223-CA20-73EB-81CB-EF7258B19D64}"/>
              </a:ext>
            </a:extLst>
          </p:cNvPr>
          <p:cNvSpPr/>
          <p:nvPr userDrawn="1"/>
        </p:nvSpPr>
        <p:spPr>
          <a:xfrm>
            <a:off x="512063" y="527824"/>
            <a:ext cx="8113775" cy="4086848"/>
          </a:xfrm>
          <a:prstGeom prst="rect">
            <a:avLst/>
          </a:prstGeom>
          <a:solidFill>
            <a:srgbClr val="FFFFFF"/>
          </a:solidFill>
          <a:ln w="3175">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27F2AD8-FD00-F1D7-24FC-F1A667B65FE2}"/>
              </a:ext>
            </a:extLst>
          </p:cNvPr>
          <p:cNvSpPr/>
          <p:nvPr userDrawn="1"/>
        </p:nvSpPr>
        <p:spPr>
          <a:xfrm>
            <a:off x="512064" y="3901872"/>
            <a:ext cx="8113774" cy="712800"/>
          </a:xfrm>
          <a:prstGeom prst="rect">
            <a:avLst/>
          </a:prstGeom>
          <a:solidFill>
            <a:srgbClr val="EB2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EB262A"/>
              </a:solidFill>
            </a:endParaRPr>
          </a:p>
        </p:txBody>
      </p:sp>
      <p:pic>
        <p:nvPicPr>
          <p:cNvPr id="9" name="Graphic 8">
            <a:extLst>
              <a:ext uri="{FF2B5EF4-FFF2-40B4-BE49-F238E27FC236}">
                <a16:creationId xmlns:a16="http://schemas.microsoft.com/office/drawing/2014/main" id="{F59BC0BA-28F0-F8D1-A0A2-F7C2354B9F5A}"/>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558286" y="3901872"/>
            <a:ext cx="1067552" cy="712800"/>
          </a:xfrm>
          <a:prstGeom prst="rect">
            <a:avLst/>
          </a:prstGeom>
        </p:spPr>
      </p:pic>
      <p:sp>
        <p:nvSpPr>
          <p:cNvPr id="10" name="Title 1">
            <a:extLst>
              <a:ext uri="{FF2B5EF4-FFF2-40B4-BE49-F238E27FC236}">
                <a16:creationId xmlns:a16="http://schemas.microsoft.com/office/drawing/2014/main" id="{8BFDE712-EF82-161D-B78A-384F69EC5604}"/>
              </a:ext>
            </a:extLst>
          </p:cNvPr>
          <p:cNvSpPr>
            <a:spLocks noGrp="1"/>
          </p:cNvSpPr>
          <p:nvPr>
            <p:ph type="title" hasCustomPrompt="1"/>
          </p:nvPr>
        </p:nvSpPr>
        <p:spPr>
          <a:xfrm>
            <a:off x="617034" y="4027440"/>
            <a:ext cx="6940615" cy="461665"/>
          </a:xfrm>
          <a:prstGeom prst="rect">
            <a:avLst/>
          </a:prstGeom>
        </p:spPr>
        <p:txBody>
          <a:bodyPr wrap="square" anchor="t">
            <a:spAutoFit/>
          </a:bodyPr>
          <a:lstStyle>
            <a:lvl1pPr>
              <a:lnSpc>
                <a:spcPct val="100000"/>
              </a:lnSpc>
              <a:spcBef>
                <a:spcPts val="0"/>
              </a:spcBef>
              <a:defRPr sz="2400" b="0" i="0">
                <a:solidFill>
                  <a:schemeClr val="accent6"/>
                </a:solidFill>
                <a:latin typeface="+mj-lt"/>
                <a:cs typeface="Arial" panose="020B0604020202020204" pitchFamily="34" charset="0"/>
              </a:defRPr>
            </a:lvl1pPr>
          </a:lstStyle>
          <a:p>
            <a:r>
              <a:rPr lang="en-IN" dirty="0"/>
              <a:t>Sub-section slide with image</a:t>
            </a:r>
            <a:endParaRPr lang="en-US" dirty="0"/>
          </a:p>
        </p:txBody>
      </p:sp>
      <p:sp>
        <p:nvSpPr>
          <p:cNvPr id="16" name="Content Placeholder 15">
            <a:extLst>
              <a:ext uri="{FF2B5EF4-FFF2-40B4-BE49-F238E27FC236}">
                <a16:creationId xmlns:a16="http://schemas.microsoft.com/office/drawing/2014/main" id="{EC67D733-E485-7316-2A94-8E7E8E3CD401}"/>
              </a:ext>
            </a:extLst>
          </p:cNvPr>
          <p:cNvSpPr>
            <a:spLocks noGrp="1"/>
          </p:cNvSpPr>
          <p:nvPr>
            <p:ph sz="quarter" idx="10" hasCustomPrompt="1"/>
          </p:nvPr>
        </p:nvSpPr>
        <p:spPr>
          <a:xfrm>
            <a:off x="512763" y="527050"/>
            <a:ext cx="8113712" cy="3375025"/>
          </a:xfrm>
          <a:prstGeom prst="rect">
            <a:avLst/>
          </a:prstGeom>
        </p:spPr>
        <p:txBody>
          <a:bodyPr tIns="1368000" anchor="ctr" anchorCtr="1"/>
          <a:lstStyle>
            <a:lvl1pPr marL="0" indent="0" algn="ctr">
              <a:buNone/>
              <a:defRPr lang="en-US" sz="1400" dirty="0" smtClean="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IN" dirty="0"/>
              <a:t>Click the icon to insert the image/smart art/table/video of your choice</a:t>
            </a:r>
            <a:endParaRPr lang="en-US" dirty="0"/>
          </a:p>
        </p:txBody>
      </p:sp>
      <p:sp>
        <p:nvSpPr>
          <p:cNvPr id="14" name="Slide Number Placeholder 6">
            <a:extLst>
              <a:ext uri="{FF2B5EF4-FFF2-40B4-BE49-F238E27FC236}">
                <a16:creationId xmlns:a16="http://schemas.microsoft.com/office/drawing/2014/main" id="{6B83F919-6D01-FFE9-1663-CED55E89B359}"/>
              </a:ext>
            </a:extLst>
          </p:cNvPr>
          <p:cNvSpPr txBox="1">
            <a:spLocks/>
          </p:cNvSpPr>
          <p:nvPr userDrawn="1"/>
        </p:nvSpPr>
        <p:spPr>
          <a:xfrm>
            <a:off x="58948" y="4808703"/>
            <a:ext cx="360098" cy="273844"/>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B60C70C-E473-9E49-863B-88FCC598397C}" type="slidenum">
              <a:rPr lang="en-US" sz="1000" smtClean="0">
                <a:solidFill>
                  <a:schemeClr val="tx2"/>
                </a:solidFill>
              </a:rPr>
              <a:pPr algn="ctr"/>
              <a:t>‹#›</a:t>
            </a:fld>
            <a:endParaRPr lang="en-US" sz="1000" dirty="0">
              <a:solidFill>
                <a:schemeClr val="tx2"/>
              </a:solidFill>
            </a:endParaRPr>
          </a:p>
        </p:txBody>
      </p:sp>
    </p:spTree>
    <p:extLst>
      <p:ext uri="{BB962C8B-B14F-4D97-AF65-F5344CB8AC3E}">
        <p14:creationId xmlns:p14="http://schemas.microsoft.com/office/powerpoint/2010/main" val="1020348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ub-section separator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BBBBD31-B0FA-C258-A883-0CC339BDF236}"/>
              </a:ext>
            </a:extLst>
          </p:cNvPr>
          <p:cNvSpPr/>
          <p:nvPr userDrawn="1"/>
        </p:nvSpPr>
        <p:spPr>
          <a:xfrm>
            <a:off x="0" y="4735820"/>
            <a:ext cx="9144000" cy="391871"/>
          </a:xfrm>
          <a:prstGeom prst="rect">
            <a:avLst/>
          </a:prstGeom>
          <a:solidFill>
            <a:schemeClr val="bg2"/>
          </a:solidFill>
          <a:ln w="4233" cap="flat">
            <a:noFill/>
            <a:prstDash val="solid"/>
            <a:miter/>
          </a:ln>
        </p:spPr>
        <p:txBody>
          <a:bodyPr rtlCol="0" anchor="ctr"/>
          <a:lstStyle/>
          <a:p>
            <a:pPr algn="l"/>
            <a:endParaRPr lang="en-IN"/>
          </a:p>
        </p:txBody>
      </p:sp>
      <p:pic>
        <p:nvPicPr>
          <p:cNvPr id="3" name="Graphic 2">
            <a:extLst>
              <a:ext uri="{FF2B5EF4-FFF2-40B4-BE49-F238E27FC236}">
                <a16:creationId xmlns:a16="http://schemas.microsoft.com/office/drawing/2014/main" id="{8B925CC6-1DBC-D673-8B5D-26A1AEBBF7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 y="0"/>
            <a:ext cx="4084264" cy="5143501"/>
          </a:xfrm>
          <a:prstGeom prst="rect">
            <a:avLst/>
          </a:prstGeom>
        </p:spPr>
      </p:pic>
      <p:pic>
        <p:nvPicPr>
          <p:cNvPr id="4" name="Graphic 3">
            <a:extLst>
              <a:ext uri="{FF2B5EF4-FFF2-40B4-BE49-F238E27FC236}">
                <a16:creationId xmlns:a16="http://schemas.microsoft.com/office/drawing/2014/main" id="{D980FB2B-57F3-C041-A2C7-19280340187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057650" y="4101373"/>
            <a:ext cx="5086350" cy="1042128"/>
          </a:xfrm>
          <a:prstGeom prst="rect">
            <a:avLst/>
          </a:prstGeom>
        </p:spPr>
      </p:pic>
      <p:pic>
        <p:nvPicPr>
          <p:cNvPr id="5" name="Graphic 4">
            <a:extLst>
              <a:ext uri="{FF2B5EF4-FFF2-40B4-BE49-F238E27FC236}">
                <a16:creationId xmlns:a16="http://schemas.microsoft.com/office/drawing/2014/main" id="{CA07C3D6-A9E8-C730-6604-B3F76C71397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057650" y="0"/>
            <a:ext cx="5086350" cy="2057400"/>
          </a:xfrm>
          <a:prstGeom prst="rect">
            <a:avLst/>
          </a:prstGeom>
        </p:spPr>
      </p:pic>
      <p:sp>
        <p:nvSpPr>
          <p:cNvPr id="6" name="Rectangle 5">
            <a:extLst>
              <a:ext uri="{FF2B5EF4-FFF2-40B4-BE49-F238E27FC236}">
                <a16:creationId xmlns:a16="http://schemas.microsoft.com/office/drawing/2014/main" id="{02E64223-CA20-73EB-81CB-EF7258B19D64}"/>
              </a:ext>
            </a:extLst>
          </p:cNvPr>
          <p:cNvSpPr/>
          <p:nvPr userDrawn="1"/>
        </p:nvSpPr>
        <p:spPr>
          <a:xfrm>
            <a:off x="512063" y="527824"/>
            <a:ext cx="8113775" cy="4086848"/>
          </a:xfrm>
          <a:prstGeom prst="rect">
            <a:avLst/>
          </a:prstGeom>
          <a:solidFill>
            <a:srgbClr val="FFFFFF"/>
          </a:solidFill>
          <a:ln w="3175">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27F2AD8-FD00-F1D7-24FC-F1A667B65FE2}"/>
              </a:ext>
            </a:extLst>
          </p:cNvPr>
          <p:cNvSpPr/>
          <p:nvPr userDrawn="1"/>
        </p:nvSpPr>
        <p:spPr>
          <a:xfrm>
            <a:off x="512064" y="528625"/>
            <a:ext cx="8113774" cy="712800"/>
          </a:xfrm>
          <a:prstGeom prst="rect">
            <a:avLst/>
          </a:prstGeom>
          <a:solidFill>
            <a:srgbClr val="EB2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EB262A"/>
              </a:solidFill>
            </a:endParaRPr>
          </a:p>
        </p:txBody>
      </p:sp>
      <p:pic>
        <p:nvPicPr>
          <p:cNvPr id="9" name="Graphic 8">
            <a:extLst>
              <a:ext uri="{FF2B5EF4-FFF2-40B4-BE49-F238E27FC236}">
                <a16:creationId xmlns:a16="http://schemas.microsoft.com/office/drawing/2014/main" id="{F59BC0BA-28F0-F8D1-A0A2-F7C2354B9F5A}"/>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558286" y="528625"/>
            <a:ext cx="1067552" cy="712800"/>
          </a:xfrm>
          <a:prstGeom prst="rect">
            <a:avLst/>
          </a:prstGeom>
        </p:spPr>
      </p:pic>
      <p:sp>
        <p:nvSpPr>
          <p:cNvPr id="10" name="Title 1">
            <a:extLst>
              <a:ext uri="{FF2B5EF4-FFF2-40B4-BE49-F238E27FC236}">
                <a16:creationId xmlns:a16="http://schemas.microsoft.com/office/drawing/2014/main" id="{8BFDE712-EF82-161D-B78A-384F69EC5604}"/>
              </a:ext>
            </a:extLst>
          </p:cNvPr>
          <p:cNvSpPr>
            <a:spLocks noGrp="1"/>
          </p:cNvSpPr>
          <p:nvPr>
            <p:ph type="title" hasCustomPrompt="1"/>
          </p:nvPr>
        </p:nvSpPr>
        <p:spPr>
          <a:xfrm>
            <a:off x="617034" y="654193"/>
            <a:ext cx="6940615" cy="461665"/>
          </a:xfrm>
          <a:prstGeom prst="rect">
            <a:avLst/>
          </a:prstGeom>
        </p:spPr>
        <p:txBody>
          <a:bodyPr wrap="square" anchor="t">
            <a:spAutoFit/>
          </a:bodyPr>
          <a:lstStyle>
            <a:lvl1pPr>
              <a:lnSpc>
                <a:spcPct val="100000"/>
              </a:lnSpc>
              <a:spcBef>
                <a:spcPts val="0"/>
              </a:spcBef>
              <a:defRPr sz="2400" b="0" i="0">
                <a:solidFill>
                  <a:schemeClr val="accent6"/>
                </a:solidFill>
                <a:latin typeface="+mj-lt"/>
                <a:cs typeface="Arial" panose="020B0604020202020204" pitchFamily="34" charset="0"/>
              </a:defRPr>
            </a:lvl1pPr>
          </a:lstStyle>
          <a:p>
            <a:r>
              <a:rPr lang="en-IN" dirty="0"/>
              <a:t>Sub-section slide with image</a:t>
            </a:r>
            <a:endParaRPr lang="en-US" dirty="0"/>
          </a:p>
        </p:txBody>
      </p:sp>
      <p:sp>
        <p:nvSpPr>
          <p:cNvPr id="16" name="Content Placeholder 15">
            <a:extLst>
              <a:ext uri="{FF2B5EF4-FFF2-40B4-BE49-F238E27FC236}">
                <a16:creationId xmlns:a16="http://schemas.microsoft.com/office/drawing/2014/main" id="{EC67D733-E485-7316-2A94-8E7E8E3CD401}"/>
              </a:ext>
            </a:extLst>
          </p:cNvPr>
          <p:cNvSpPr>
            <a:spLocks noGrp="1"/>
          </p:cNvSpPr>
          <p:nvPr>
            <p:ph sz="quarter" idx="10" hasCustomPrompt="1"/>
          </p:nvPr>
        </p:nvSpPr>
        <p:spPr>
          <a:xfrm>
            <a:off x="512763" y="1250950"/>
            <a:ext cx="8113712" cy="3359303"/>
          </a:xfrm>
          <a:prstGeom prst="rect">
            <a:avLst/>
          </a:prstGeom>
        </p:spPr>
        <p:txBody>
          <a:bodyPr tIns="1368000" anchor="ctr" anchorCtr="1"/>
          <a:lstStyle>
            <a:lvl1pPr marL="0" indent="0" algn="ctr">
              <a:buNone/>
              <a:defRPr lang="en-US" sz="1400" dirty="0" smtClean="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IN" dirty="0"/>
              <a:t>Click the icon to insert the image/smart art/table/video of your choice</a:t>
            </a:r>
            <a:endParaRPr lang="en-US" dirty="0"/>
          </a:p>
        </p:txBody>
      </p:sp>
      <p:sp>
        <p:nvSpPr>
          <p:cNvPr id="14" name="Slide Number Placeholder 6">
            <a:extLst>
              <a:ext uri="{FF2B5EF4-FFF2-40B4-BE49-F238E27FC236}">
                <a16:creationId xmlns:a16="http://schemas.microsoft.com/office/drawing/2014/main" id="{6B83F919-6D01-FFE9-1663-CED55E89B359}"/>
              </a:ext>
            </a:extLst>
          </p:cNvPr>
          <p:cNvSpPr txBox="1">
            <a:spLocks/>
          </p:cNvSpPr>
          <p:nvPr userDrawn="1"/>
        </p:nvSpPr>
        <p:spPr>
          <a:xfrm>
            <a:off x="58948" y="4808703"/>
            <a:ext cx="360098" cy="273844"/>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B60C70C-E473-9E49-863B-88FCC598397C}" type="slidenum">
              <a:rPr lang="en-US" sz="1000" smtClean="0">
                <a:solidFill>
                  <a:schemeClr val="tx2"/>
                </a:solidFill>
              </a:rPr>
              <a:pPr algn="ctr"/>
              <a:t>‹#›</a:t>
            </a:fld>
            <a:endParaRPr lang="en-US" sz="1000" dirty="0">
              <a:solidFill>
                <a:schemeClr val="tx2"/>
              </a:solidFill>
            </a:endParaRPr>
          </a:p>
        </p:txBody>
      </p:sp>
    </p:spTree>
    <p:extLst>
      <p:ext uri="{BB962C8B-B14F-4D97-AF65-F5344CB8AC3E}">
        <p14:creationId xmlns:p14="http://schemas.microsoft.com/office/powerpoint/2010/main" val="629695837"/>
      </p:ext>
    </p:extLst>
  </p:cSld>
  <p:clrMapOvr>
    <a:masterClrMapping/>
  </p:clrMapOvr>
</p:sldLayout>
</file>

<file path=ppt/slideLayouts/slideLayout14.xml><?xml version="1.0" encoding="utf-8"?>
<p:sldLayout xmlns:p="http://schemas.openxmlformats.org/presentationml/2006/main" xmlns:a="http://schemas.openxmlformats.org/drawingml/2006/main" xmlns:r="http://schemas.openxmlformats.org/officeDocument/2006/relationships" preserve="1" userDrawn="1">
  <p:cSld name="Top banded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32DF11-004B-9F0F-C5AE-E4B84896EA60}"/>
              </a:ext>
            </a:extLst>
          </p:cNvPr>
          <p:cNvSpPr/>
          <p:nvPr userDrawn="1"/>
        </p:nvSpPr>
        <p:spPr>
          <a:xfrm>
            <a:off x="0" y="0"/>
            <a:ext cx="9144000" cy="861541"/>
          </a:xfrm>
          <a:prstGeom prst="rect">
            <a:avLst/>
          </a:prstGeom>
          <a:solidFill>
            <a:srgbClr val="EB26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US" sz="1013">
              <a:solidFill>
                <a:srgbClr val="EB262A"/>
              </a:solidFill>
            </a:endParaRPr>
          </a:p>
        </p:txBody>
      </p:sp>
      <p:pic>
        <p:nvPicPr>
          <p:cNvPr id="12" name="Graphic 11">
            <a:extLst>
              <a:ext uri="{FF2B5EF4-FFF2-40B4-BE49-F238E27FC236}">
                <a16:creationId xmlns:a16="http://schemas.microsoft.com/office/drawing/2014/main" id="{0D96BEE3-8B68-A350-4A0B-E3E95E9EE563}"/>
              </a:ext>
            </a:extLst>
          </p:cNvPr>
          <p:cNvPicPr>
            <a:picLocks noChangeAspect="1"/>
          </p:cNvPicPr>
          <p:nvPr userDrawn="1"/>
        </p:nvPicPr>
        <p:blipFill>
          <a:blip cstate="screen"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53680" y="-1"/>
            <a:ext cx="1290320" cy="861542"/>
          </a:xfrm>
          <a:prstGeom prst="rect">
            <a:avLst/>
          </a:prstGeom>
        </p:spPr>
      </p:pic>
      <p:sp>
        <p:nvSpPr>
          <p:cNvPr id="13" name="Title 1">
            <a:extLst>
              <a:ext uri="{FF2B5EF4-FFF2-40B4-BE49-F238E27FC236}">
                <a16:creationId xmlns:a16="http://schemas.microsoft.com/office/drawing/2014/main" id="{C1E100CC-AE3A-F5B1-0843-9F778706E2F6}"/>
              </a:ext>
            </a:extLst>
          </p:cNvPr>
          <p:cNvSpPr>
            <a:spLocks noGrp="1"/>
          </p:cNvSpPr>
          <p:nvPr>
            <p:ph hasCustomPrompt="1" type="title"/>
          </p:nvPr>
        </p:nvSpPr>
        <p:spPr>
          <a:xfrm>
            <a:off x="224247" y="188464"/>
            <a:ext cx="7629433" cy="461665"/>
          </a:xfrm>
          <a:prstGeom prst="rect">
            <a:avLst/>
          </a:prstGeom>
        </p:spPr>
        <p:txBody>
          <a:bodyPr anchor="t" wrap="square">
            <a:spAutoFit/>
          </a:bodyPr>
          <a:lstStyle>
            <a:lvl1pPr>
              <a:lnSpc>
                <a:spcPct val="100000"/>
              </a:lnSpc>
              <a:spcBef>
                <a:spcPts val="0"/>
              </a:spcBef>
              <a:defRPr b="0" i="0" sz="2400">
                <a:solidFill>
                  <a:schemeClr val="accent6"/>
                </a:solidFill>
                <a:latin typeface="+mj-lt"/>
                <a:cs charset="0" panose="020B0604020202020204" pitchFamily="34" typeface="Arial"/>
              </a:defRPr>
            </a:lvl1pPr>
          </a:lstStyle>
          <a:p>
            <a:r>
              <a:rPr dirty="0" lang="en-IN"/>
              <a:t>Executive summary slide</a:t>
            </a:r>
            <a:endParaRPr dirty="0" lang="en-US"/>
          </a:p>
        </p:txBody>
      </p:sp>
      <p:pic>
        <p:nvPicPr>
          <p:cNvPr id="26" name="Graphic 25">
            <a:extLst>
              <a:ext uri="{FF2B5EF4-FFF2-40B4-BE49-F238E27FC236}">
                <a16:creationId xmlns:a16="http://schemas.microsoft.com/office/drawing/2014/main" id="{8BECF289-346D-A31A-CC30-028BC7E084C4}"/>
              </a:ext>
            </a:extLst>
          </p:cNvPr>
          <p:cNvPicPr>
            <a:picLocks noChangeAspect="1"/>
          </p:cNvPicPr>
          <p:nvPr userDrawn="1"/>
        </p:nvPicPr>
        <p:blipFill>
          <a:blip r:embed="rId4">
            <a:extLst>
              <a:ext uri="{28A0092B-C50C-407E-A947-70E740481C1C}">
                <a14:useLocalDpi xmlns:a14="http://schemas.microsoft.com/office/drawing/2010/main" val="0"/>
              </a:ext>
            </a:extLst>
          </a:blip>
          <a:srcRect b="30" t="30"/>
          <a:stretch/>
        </p:blipFill>
        <p:spPr>
          <a:xfrm>
            <a:off x="0" y="814512"/>
            <a:ext cx="514350" cy="3963538"/>
          </a:xfrm>
          <a:prstGeom prst="rect">
            <a:avLst/>
          </a:prstGeom>
        </p:spPr>
      </p:pic>
      <p:sp>
        <p:nvSpPr>
          <p:cNvPr id="20" name="Text Placeholder 68">
            <a:extLst>
              <a:ext uri="{FF2B5EF4-FFF2-40B4-BE49-F238E27FC236}">
                <a16:creationId xmlns:a16="http://schemas.microsoft.com/office/drawing/2014/main" id="{8AD67688-249F-6E0A-0E60-903597A47A75}"/>
              </a:ext>
            </a:extLst>
          </p:cNvPr>
          <p:cNvSpPr>
            <a:spLocks noGrp="1"/>
          </p:cNvSpPr>
          <p:nvPr>
            <p:ph hasCustomPrompt="1" idx="15" sz="quarter" type="body"/>
          </p:nvPr>
        </p:nvSpPr>
        <p:spPr>
          <a:xfrm>
            <a:off x="660401" y="994588"/>
            <a:ext cx="7823199" cy="358709"/>
          </a:xfrm>
          <a:prstGeom prst="rect">
            <a:avLst/>
          </a:prstGeom>
        </p:spPr>
        <p:txBody>
          <a:bodyPr anchor="b"/>
          <a:lstStyle>
            <a:lvl1pPr indent="0" marL="0">
              <a:lnSpc>
                <a:spcPct val="100000"/>
              </a:lnSpc>
              <a:spcBef>
                <a:spcPts val="0"/>
              </a:spcBef>
              <a:buNone/>
              <a:defRPr sz="1400">
                <a:solidFill>
                  <a:schemeClr val="accent1"/>
                </a:solidFill>
              </a:defRPr>
            </a:lvl1pPr>
            <a:lvl2pPr indent="0" marL="342900">
              <a:buNone/>
              <a:defRPr/>
            </a:lvl2pPr>
            <a:lvl3pPr indent="0" marL="685800">
              <a:buNone/>
              <a:defRPr/>
            </a:lvl3pPr>
            <a:lvl4pPr indent="0" marL="1028700">
              <a:buNone/>
              <a:defRPr/>
            </a:lvl4pPr>
            <a:lvl5pPr indent="0" marL="1371600">
              <a:buNone/>
              <a:defRPr/>
            </a:lvl5pPr>
          </a:lstStyle>
          <a:p>
            <a:r>
              <a:rPr dirty="0" lang="en-IN"/>
              <a:t>Headline</a:t>
            </a:r>
          </a:p>
        </p:txBody>
      </p:sp>
      <p:sp>
        <p:nvSpPr>
          <p:cNvPr id="3" name="Text Placeholder 17">
            <a:extLst>
              <a:ext uri="{FF2B5EF4-FFF2-40B4-BE49-F238E27FC236}">
                <a16:creationId xmlns:a16="http://schemas.microsoft.com/office/drawing/2014/main" id="{6696BB41-BDE5-4613-0367-E10C3F10487E}"/>
              </a:ext>
            </a:extLst>
          </p:cNvPr>
          <p:cNvSpPr>
            <a:spLocks noGrp="1"/>
          </p:cNvSpPr>
          <p:nvPr>
            <p:ph hasCustomPrompt="1" idx="98" sz="quarter" type="body"/>
          </p:nvPr>
        </p:nvSpPr>
        <p:spPr>
          <a:xfrm>
            <a:off x="659975" y="1427166"/>
            <a:ext cx="7823198" cy="3281993"/>
          </a:xfrm>
          <a:prstGeom prst="rect">
            <a:avLst/>
          </a:prstGeom>
          <a:noFill/>
          <a:ln>
            <a:noFill/>
          </a:ln>
        </p:spPr>
        <p:txBody>
          <a:bodyPr tIns="90000"/>
          <a:lstStyle>
            <a:lvl1pPr>
              <a:buClr>
                <a:schemeClr val="accent1"/>
              </a:buClr>
              <a:defRPr sz="1050"/>
            </a:lvl1pPr>
            <a:lvl2pPr indent="-171450" marL="514350">
              <a:buClr>
                <a:schemeClr val="accent2"/>
              </a:buClr>
              <a:buFont charset="0" panose="02070309020205020404" pitchFamily="49" typeface="Courier New"/>
              <a:buChar char="o"/>
              <a:defRPr sz="1050"/>
            </a:lvl2pPr>
            <a:lvl3pPr indent="-171450" marL="857250">
              <a:buClr>
                <a:schemeClr val="accent1"/>
              </a:buClr>
              <a:buFont charset="2" panose="05000000000000000000" pitchFamily="2" typeface="Wingdings"/>
              <a:buChar char="§"/>
              <a:defRPr sz="1000"/>
            </a:lvl3pPr>
            <a:lvl4pPr>
              <a:buClr>
                <a:schemeClr val="accent1"/>
              </a:buClr>
              <a:defRPr sz="1000"/>
            </a:lvl4pPr>
            <a:lvl5pPr>
              <a:buClr>
                <a:schemeClr val="accent1"/>
              </a:buClr>
              <a:defRPr sz="1000"/>
            </a:lvl5pPr>
          </a:lstStyle>
          <a:p>
            <a:pPr algn="l" defTabSz="685800" eaLnBrk="1" fontAlgn="auto" hangingPunct="1" indent="0" latinLnBrk="0" lvl="0" marL="0" marR="0" rtl="0">
              <a:lnSpc>
                <a:spcPct val="90000"/>
              </a:lnSpc>
              <a:spcBef>
                <a:spcPts val="750"/>
              </a:spcBef>
              <a:spcAft>
                <a:spcPts val="0"/>
              </a:spcAft>
              <a:buClr>
                <a:schemeClr val="accent1"/>
              </a:buClr>
              <a:buSzTx/>
              <a:buFont charset="0" panose="020B0604020202020204" pitchFamily="34" typeface="Arial"/>
              <a:buNone/>
              <a:tabLst/>
              <a:defRPr/>
            </a:pPr>
            <a:r>
              <a:rPr dirty="0" lang="en-IN"/>
              <a:t>This can be used as either bullets/ paragraph</a:t>
            </a:r>
          </a:p>
          <a:p>
            <a:pPr lvl="0"/>
            <a:r>
              <a:rPr dirty="0" lang="en-US"/>
              <a:t>Level 1</a:t>
            </a:r>
          </a:p>
          <a:p>
            <a:pPr lvl="1"/>
            <a:r>
              <a:rPr dirty="0" lang="en-US"/>
              <a:t>Level 2</a:t>
            </a:r>
          </a:p>
          <a:p>
            <a:pPr lvl="2"/>
            <a:r>
              <a:rPr dirty="0" lang="en-US"/>
              <a:t>Level 3</a:t>
            </a:r>
          </a:p>
        </p:txBody>
      </p:sp>
      <p:pic>
        <p:nvPicPr>
          <p:cNvPr id="4" name="Graphic 25">
            <a:extLst>
              <a:ext uri="{FF2B5EF4-FFF2-40B4-BE49-F238E27FC236}">
                <a16:creationId xmlns:a16="http://schemas.microsoft.com/office/drawing/2014/main" id="{6915B1DF-23E1-3CAE-9ECC-92B702180982}"/>
              </a:ext>
            </a:extLst>
          </p:cNvPr>
          <p:cNvPicPr>
            <a:picLocks noChangeAspect="1"/>
          </p:cNvPicPr>
          <p:nvPr userDrawn="1"/>
        </p:nvPicPr>
        <p:blipFill>
          <a:blip r:embed="rId4">
            <a:extLst>
              <a:ext uri="{28A0092B-C50C-407E-A947-70E740481C1C}">
                <a14:useLocalDpi xmlns:a14="http://schemas.microsoft.com/office/drawing/2010/main" val="0"/>
              </a:ext>
            </a:extLst>
          </a:blip>
          <a:srcRect b="30" t="30"/>
          <a:stretch/>
        </p:blipFill>
        <p:spPr>
          <a:xfrm>
            <a:off x="8628798" y="814512"/>
            <a:ext cx="514350" cy="3963538"/>
          </a:xfrm>
          <a:prstGeom prst="rect">
            <a:avLst/>
          </a:prstGeom>
        </p:spPr>
      </p:pic>
    </p:spTree>
    <p:extLst>
      <p:ext uri="{BB962C8B-B14F-4D97-AF65-F5344CB8AC3E}">
        <p14:creationId xmlns:p14="http://schemas.microsoft.com/office/powerpoint/2010/main" val="3781932212"/>
      </p:ext>
    </p:extLst>
  </p:cSld>
  <p:clrMapOvr>
    <a:masterClrMapping/>
  </p:clrMapOvr>
</p:sldLayout>
</file>

<file path=ppt/slideLayouts/slideLayout15.xml><?xml version="1.0" encoding="utf-8"?>
<p:sldLayout xmlns:p="http://schemas.openxmlformats.org/presentationml/2006/main" xmlns:a="http://schemas.openxmlformats.org/drawingml/2006/main" xmlns:r="http://schemas.openxmlformats.org/officeDocument/2006/relationships" preserve="1" userDrawn="1">
  <p:cSld name="Top banded slide 2">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A99F47B-DF0C-561B-F401-CC069746C1F4}"/>
              </a:ext>
            </a:extLst>
          </p:cNvPr>
          <p:cNvSpPr/>
          <p:nvPr userDrawn="1"/>
        </p:nvSpPr>
        <p:spPr>
          <a:xfrm>
            <a:off x="0" y="0"/>
            <a:ext cx="9144000" cy="861541"/>
          </a:xfrm>
          <a:prstGeom prst="rect">
            <a:avLst/>
          </a:prstGeom>
          <a:solidFill>
            <a:srgbClr val="EB26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US" sz="1013">
              <a:solidFill>
                <a:srgbClr val="EB262A"/>
              </a:solidFill>
            </a:endParaRPr>
          </a:p>
        </p:txBody>
      </p:sp>
      <p:pic>
        <p:nvPicPr>
          <p:cNvPr id="19" name="Graphic 18">
            <a:extLst>
              <a:ext uri="{FF2B5EF4-FFF2-40B4-BE49-F238E27FC236}">
                <a16:creationId xmlns:a16="http://schemas.microsoft.com/office/drawing/2014/main" id="{52586982-0A1C-3B94-7C4C-63E07F94CBB4}"/>
              </a:ext>
            </a:extLst>
          </p:cNvPr>
          <p:cNvPicPr>
            <a:picLocks noChangeAspect="1"/>
          </p:cNvPicPr>
          <p:nvPr userDrawn="1"/>
        </p:nvPicPr>
        <p:blipFill>
          <a:blip cstate="screen"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53680" y="-1"/>
            <a:ext cx="1290320" cy="861542"/>
          </a:xfrm>
          <a:prstGeom prst="rect">
            <a:avLst/>
          </a:prstGeom>
        </p:spPr>
      </p:pic>
      <p:sp>
        <p:nvSpPr>
          <p:cNvPr id="3" name="Title 1">
            <a:extLst>
              <a:ext uri="{FF2B5EF4-FFF2-40B4-BE49-F238E27FC236}">
                <a16:creationId xmlns:a16="http://schemas.microsoft.com/office/drawing/2014/main" id="{CAF5D34D-8921-EEE2-0334-976067A00979}"/>
              </a:ext>
            </a:extLst>
          </p:cNvPr>
          <p:cNvSpPr>
            <a:spLocks noGrp="1"/>
          </p:cNvSpPr>
          <p:nvPr>
            <p:ph hasCustomPrompt="1" type="title"/>
          </p:nvPr>
        </p:nvSpPr>
        <p:spPr>
          <a:xfrm>
            <a:off x="224247" y="188464"/>
            <a:ext cx="7629433" cy="461665"/>
          </a:xfrm>
          <a:prstGeom prst="rect">
            <a:avLst/>
          </a:prstGeom>
        </p:spPr>
        <p:txBody>
          <a:bodyPr anchor="t" wrap="square">
            <a:spAutoFit/>
          </a:bodyPr>
          <a:lstStyle>
            <a:lvl1pPr>
              <a:lnSpc>
                <a:spcPct val="100000"/>
              </a:lnSpc>
              <a:spcBef>
                <a:spcPts val="0"/>
              </a:spcBef>
              <a:defRPr b="0" i="0" sz="2400">
                <a:solidFill>
                  <a:schemeClr val="accent6"/>
                </a:solidFill>
                <a:latin typeface="+mj-lt"/>
                <a:cs charset="0" panose="020B0604020202020204" pitchFamily="34" typeface="Arial"/>
              </a:defRPr>
            </a:lvl1pPr>
          </a:lstStyle>
          <a:p>
            <a:r>
              <a:rPr dirty="0" lang="en-IN"/>
              <a:t>Executive summary slide with image</a:t>
            </a:r>
            <a:endParaRPr dirty="0" lang="en-US"/>
          </a:p>
        </p:txBody>
      </p:sp>
      <p:sp>
        <p:nvSpPr>
          <p:cNvPr id="17" name="Text Placeholder 68">
            <a:extLst>
              <a:ext uri="{FF2B5EF4-FFF2-40B4-BE49-F238E27FC236}">
                <a16:creationId xmlns:a16="http://schemas.microsoft.com/office/drawing/2014/main" id="{7106B81D-7A48-6698-8601-AE7C63714F11}"/>
              </a:ext>
            </a:extLst>
          </p:cNvPr>
          <p:cNvSpPr>
            <a:spLocks noGrp="1"/>
          </p:cNvSpPr>
          <p:nvPr>
            <p:ph hasCustomPrompt="1" idx="15" sz="quarter" type="body"/>
          </p:nvPr>
        </p:nvSpPr>
        <p:spPr>
          <a:xfrm>
            <a:off x="3246515" y="994588"/>
            <a:ext cx="5237085" cy="358709"/>
          </a:xfrm>
          <a:prstGeom prst="rect">
            <a:avLst/>
          </a:prstGeom>
        </p:spPr>
        <p:txBody>
          <a:bodyPr anchor="b"/>
          <a:lstStyle>
            <a:lvl1pPr indent="0" marL="0">
              <a:lnSpc>
                <a:spcPct val="100000"/>
              </a:lnSpc>
              <a:spcBef>
                <a:spcPts val="0"/>
              </a:spcBef>
              <a:buNone/>
              <a:defRPr sz="1400">
                <a:solidFill>
                  <a:schemeClr val="accent1"/>
                </a:solidFill>
              </a:defRPr>
            </a:lvl1pPr>
            <a:lvl2pPr indent="0" marL="342900">
              <a:buNone/>
              <a:defRPr/>
            </a:lvl2pPr>
            <a:lvl3pPr indent="0" marL="685800">
              <a:buNone/>
              <a:defRPr/>
            </a:lvl3pPr>
            <a:lvl4pPr indent="0" marL="1028700">
              <a:buNone/>
              <a:defRPr/>
            </a:lvl4pPr>
            <a:lvl5pPr indent="0" marL="1371600">
              <a:buNone/>
              <a:defRPr/>
            </a:lvl5pPr>
          </a:lstStyle>
          <a:p>
            <a:r>
              <a:rPr dirty="0" lang="en-IN"/>
              <a:t>Headline</a:t>
            </a:r>
          </a:p>
        </p:txBody>
      </p:sp>
      <p:sp>
        <p:nvSpPr>
          <p:cNvPr id="8" name="Picture Placeholder 2">
            <a:extLst>
              <a:ext uri="{FF2B5EF4-FFF2-40B4-BE49-F238E27FC236}">
                <a16:creationId xmlns:a16="http://schemas.microsoft.com/office/drawing/2014/main" id="{3188EC0C-13F5-E2B2-2ABC-CDFE9EED5391}"/>
              </a:ext>
            </a:extLst>
          </p:cNvPr>
          <p:cNvSpPr>
            <a:spLocks noGrp="1"/>
          </p:cNvSpPr>
          <p:nvPr>
            <p:ph hasCustomPrompt="1" idx="19" sz="quarter" type="pic"/>
          </p:nvPr>
        </p:nvSpPr>
        <p:spPr>
          <a:xfrm>
            <a:off x="660399" y="1008421"/>
            <a:ext cx="2439639" cy="3700738"/>
          </a:xfrm>
          <a:prstGeom prst="rect">
            <a:avLst/>
          </a:prstGeom>
          <a:solidFill>
            <a:schemeClr val="bg2">
              <a:alpha val="37000"/>
            </a:schemeClr>
          </a:solidFill>
        </p:spPr>
        <p:txBody>
          <a:bodyPr anchor="ctr" anchorCtr="1" tIns="720000"/>
          <a:lstStyle>
            <a:lvl1pPr algn="ctr" indent="0" marL="0">
              <a:buNone/>
              <a:defRPr sz="1400">
                <a:solidFill>
                  <a:schemeClr val="tx1"/>
                </a:solidFill>
              </a:defRPr>
            </a:lvl1pPr>
          </a:lstStyle>
          <a:p>
            <a:r>
              <a:rPr dirty="0" lang="en-IN"/>
              <a:t>Click the icon to insert the image of your choice</a:t>
            </a:r>
          </a:p>
        </p:txBody>
      </p:sp>
      <p:sp>
        <p:nvSpPr>
          <p:cNvPr id="13" name="Text Placeholder 17">
            <a:extLst>
              <a:ext uri="{FF2B5EF4-FFF2-40B4-BE49-F238E27FC236}">
                <a16:creationId xmlns:a16="http://schemas.microsoft.com/office/drawing/2014/main" id="{BD88C10C-8263-13F2-AF4E-FD248C46B36D}"/>
              </a:ext>
            </a:extLst>
          </p:cNvPr>
          <p:cNvSpPr>
            <a:spLocks noGrp="1"/>
          </p:cNvSpPr>
          <p:nvPr>
            <p:ph hasCustomPrompt="1" idx="98" sz="quarter" type="body"/>
          </p:nvPr>
        </p:nvSpPr>
        <p:spPr>
          <a:xfrm>
            <a:off x="3246087" y="1427166"/>
            <a:ext cx="5237085" cy="3281993"/>
          </a:xfrm>
          <a:prstGeom prst="rect">
            <a:avLst/>
          </a:prstGeom>
          <a:noFill/>
          <a:ln>
            <a:noFill/>
          </a:ln>
        </p:spPr>
        <p:txBody>
          <a:bodyPr tIns="90000"/>
          <a:lstStyle>
            <a:lvl1pPr>
              <a:buClr>
                <a:schemeClr val="accent1"/>
              </a:buClr>
              <a:defRPr sz="1050"/>
            </a:lvl1pPr>
            <a:lvl2pPr indent="-171450" marL="514350">
              <a:buClr>
                <a:schemeClr val="accent2"/>
              </a:buClr>
              <a:buFont charset="0" panose="02070309020205020404" pitchFamily="49" typeface="Courier New"/>
              <a:buChar char="o"/>
              <a:defRPr sz="1050"/>
            </a:lvl2pPr>
            <a:lvl3pPr indent="-171450" marL="857250">
              <a:buClr>
                <a:schemeClr val="accent1"/>
              </a:buClr>
              <a:buFont charset="2" panose="05000000000000000000" pitchFamily="2" typeface="Wingdings"/>
              <a:buChar char="§"/>
              <a:defRPr sz="1000"/>
            </a:lvl3pPr>
            <a:lvl4pPr>
              <a:buClr>
                <a:schemeClr val="accent1"/>
              </a:buClr>
              <a:defRPr sz="1000"/>
            </a:lvl4pPr>
            <a:lvl5pPr>
              <a:buClr>
                <a:schemeClr val="accent1"/>
              </a:buClr>
              <a:defRPr sz="1000"/>
            </a:lvl5pPr>
          </a:lstStyle>
          <a:p>
            <a:pPr algn="l" defTabSz="685800" eaLnBrk="1" fontAlgn="auto" hangingPunct="1" indent="0" latinLnBrk="0" lvl="0" marL="0" marR="0" rtl="0">
              <a:lnSpc>
                <a:spcPct val="90000"/>
              </a:lnSpc>
              <a:spcBef>
                <a:spcPts val="750"/>
              </a:spcBef>
              <a:spcAft>
                <a:spcPts val="0"/>
              </a:spcAft>
              <a:buClr>
                <a:schemeClr val="accent1"/>
              </a:buClr>
              <a:buSzTx/>
              <a:buFont charset="0" panose="020B0604020202020204" pitchFamily="34" typeface="Arial"/>
              <a:buNone/>
              <a:tabLst/>
              <a:defRPr/>
            </a:pPr>
            <a:r>
              <a:rPr dirty="0" lang="en-IN"/>
              <a:t>This can be used as either bullets/ paragraph</a:t>
            </a:r>
          </a:p>
          <a:p>
            <a:pPr lvl="0"/>
            <a:r>
              <a:rPr dirty="0" lang="en-US"/>
              <a:t>Level 1</a:t>
            </a:r>
          </a:p>
          <a:p>
            <a:pPr lvl="1"/>
            <a:r>
              <a:rPr dirty="0" lang="en-US"/>
              <a:t>Level 2</a:t>
            </a:r>
          </a:p>
          <a:p>
            <a:pPr lvl="2"/>
            <a:r>
              <a:rPr dirty="0" lang="en-US"/>
              <a:t>Level 3</a:t>
            </a:r>
          </a:p>
        </p:txBody>
      </p:sp>
      <p:pic>
        <p:nvPicPr>
          <p:cNvPr id="15" name="Graphic 25">
            <a:extLst>
              <a:ext uri="{FF2B5EF4-FFF2-40B4-BE49-F238E27FC236}">
                <a16:creationId xmlns:a16="http://schemas.microsoft.com/office/drawing/2014/main" id="{5A0697C7-AD8E-B8D3-1887-117A70915759}"/>
              </a:ext>
            </a:extLst>
          </p:cNvPr>
          <p:cNvPicPr>
            <a:picLocks noChangeAspect="1"/>
          </p:cNvPicPr>
          <p:nvPr userDrawn="1"/>
        </p:nvPicPr>
        <p:blipFill>
          <a:blip r:embed="rId4">
            <a:extLst>
              <a:ext uri="{28A0092B-C50C-407E-A947-70E740481C1C}">
                <a14:useLocalDpi xmlns:a14="http://schemas.microsoft.com/office/drawing/2010/main" val="0"/>
              </a:ext>
            </a:extLst>
          </a:blip>
          <a:srcRect b="30" t="30"/>
          <a:stretch/>
        </p:blipFill>
        <p:spPr>
          <a:xfrm>
            <a:off x="0" y="814512"/>
            <a:ext cx="514350" cy="3963538"/>
          </a:xfrm>
          <a:prstGeom prst="rect">
            <a:avLst/>
          </a:prstGeom>
        </p:spPr>
      </p:pic>
      <p:pic>
        <p:nvPicPr>
          <p:cNvPr id="16" name="Graphic 25">
            <a:extLst>
              <a:ext uri="{FF2B5EF4-FFF2-40B4-BE49-F238E27FC236}">
                <a16:creationId xmlns:a16="http://schemas.microsoft.com/office/drawing/2014/main" id="{84E6A3DB-B0F0-F6CC-7AB9-D8D083FC8518}"/>
              </a:ext>
            </a:extLst>
          </p:cNvPr>
          <p:cNvPicPr>
            <a:picLocks noChangeAspect="1"/>
          </p:cNvPicPr>
          <p:nvPr userDrawn="1"/>
        </p:nvPicPr>
        <p:blipFill>
          <a:blip r:embed="rId4">
            <a:extLst>
              <a:ext uri="{28A0092B-C50C-407E-A947-70E740481C1C}">
                <a14:useLocalDpi xmlns:a14="http://schemas.microsoft.com/office/drawing/2010/main" val="0"/>
              </a:ext>
            </a:extLst>
          </a:blip>
          <a:srcRect b="30" t="30"/>
          <a:stretch/>
        </p:blipFill>
        <p:spPr>
          <a:xfrm>
            <a:off x="8628798" y="814512"/>
            <a:ext cx="514350" cy="3963538"/>
          </a:xfrm>
          <a:prstGeom prst="rect">
            <a:avLst/>
          </a:prstGeom>
        </p:spPr>
      </p:pic>
    </p:spTree>
    <p:extLst>
      <p:ext uri="{BB962C8B-B14F-4D97-AF65-F5344CB8AC3E}">
        <p14:creationId xmlns:p14="http://schemas.microsoft.com/office/powerpoint/2010/main" val="2457415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image blocks with descri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3C59F49-4135-22A8-DF16-1F3249E1E815}"/>
              </a:ext>
            </a:extLst>
          </p:cNvPr>
          <p:cNvSpPr/>
          <p:nvPr userDrawn="1"/>
        </p:nvSpPr>
        <p:spPr>
          <a:xfrm>
            <a:off x="0" y="3996406"/>
            <a:ext cx="9144000" cy="711399"/>
          </a:xfrm>
          <a:prstGeom prst="rect">
            <a:avLst/>
          </a:prstGeom>
          <a:solidFill>
            <a:srgbClr val="EB2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EB262A"/>
              </a:solidFill>
            </a:endParaRPr>
          </a:p>
        </p:txBody>
      </p:sp>
      <p:sp>
        <p:nvSpPr>
          <p:cNvPr id="4" name="Text Placeholder 3">
            <a:extLst>
              <a:ext uri="{FF2B5EF4-FFF2-40B4-BE49-F238E27FC236}">
                <a16:creationId xmlns:a16="http://schemas.microsoft.com/office/drawing/2014/main" id="{CE8EC186-FE8A-E937-30D6-191F0D4A8D4D}"/>
              </a:ext>
            </a:extLst>
          </p:cNvPr>
          <p:cNvSpPr>
            <a:spLocks noGrp="1"/>
          </p:cNvSpPr>
          <p:nvPr userDrawn="1">
            <p:ph type="body" sz="quarter" idx="10" hasCustomPrompt="1"/>
          </p:nvPr>
        </p:nvSpPr>
        <p:spPr>
          <a:xfrm>
            <a:off x="273545" y="4116150"/>
            <a:ext cx="7556808" cy="471911"/>
          </a:xfrm>
          <a:prstGeom prst="rect">
            <a:avLst/>
          </a:prstGeom>
        </p:spPr>
        <p:txBody>
          <a:bodyPr anchor="ctr"/>
          <a:lstStyle>
            <a:lvl1pPr marL="0" indent="0" algn="ctr">
              <a:buFont typeface="Arial" panose="020B0604020202020204" pitchFamily="34" charset="0"/>
              <a:buNone/>
              <a:defRPr sz="1800">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a:t>Highlighted text to make a point/impact</a:t>
            </a:r>
            <a:endParaRPr lang="en-IN" dirty="0"/>
          </a:p>
        </p:txBody>
      </p:sp>
      <p:pic>
        <p:nvPicPr>
          <p:cNvPr id="8" name="Graphic 7">
            <a:extLst>
              <a:ext uri="{FF2B5EF4-FFF2-40B4-BE49-F238E27FC236}">
                <a16:creationId xmlns:a16="http://schemas.microsoft.com/office/drawing/2014/main" id="{26F072B6-68B0-B4DE-E101-2E5DCAD04CF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58187" y="-1"/>
            <a:ext cx="785814" cy="785814"/>
          </a:xfrm>
          <a:prstGeom prst="rect">
            <a:avLst/>
          </a:prstGeom>
        </p:spPr>
      </p:pic>
      <p:pic>
        <p:nvPicPr>
          <p:cNvPr id="11" name="Graphic 10">
            <a:extLst>
              <a:ext uri="{FF2B5EF4-FFF2-40B4-BE49-F238E27FC236}">
                <a16:creationId xmlns:a16="http://schemas.microsoft.com/office/drawing/2014/main" id="{A340F2EF-6B79-1ED4-F2BC-D373C0EB021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76448" y="3996406"/>
            <a:ext cx="1067552" cy="712800"/>
          </a:xfrm>
          <a:prstGeom prst="rect">
            <a:avLst/>
          </a:prstGeom>
        </p:spPr>
      </p:pic>
      <p:sp>
        <p:nvSpPr>
          <p:cNvPr id="16" name="Title 1">
            <a:extLst>
              <a:ext uri="{FF2B5EF4-FFF2-40B4-BE49-F238E27FC236}">
                <a16:creationId xmlns:a16="http://schemas.microsoft.com/office/drawing/2014/main" id="{2BF1A03F-6388-F3C7-962F-889781F61BB0}"/>
              </a:ext>
            </a:extLst>
          </p:cNvPr>
          <p:cNvSpPr>
            <a:spLocks noGrp="1"/>
          </p:cNvSpPr>
          <p:nvPr>
            <p:ph type="title" hasCustomPrompt="1"/>
          </p:nvPr>
        </p:nvSpPr>
        <p:spPr>
          <a:xfrm>
            <a:off x="224247" y="188464"/>
            <a:ext cx="8133940" cy="461665"/>
          </a:xfrm>
          <a:prstGeom prst="rect">
            <a:avLst/>
          </a:prstGeom>
        </p:spPr>
        <p:txBody>
          <a:bodyPr wrap="square" anchor="t">
            <a:spAutoFit/>
          </a:bodyPr>
          <a:lstStyle>
            <a:lvl1pPr>
              <a:lnSpc>
                <a:spcPct val="100000"/>
              </a:lnSpc>
              <a:spcBef>
                <a:spcPts val="0"/>
              </a:spcBef>
              <a:defRPr sz="2400" b="0" i="0">
                <a:solidFill>
                  <a:schemeClr val="accent1"/>
                </a:solidFill>
                <a:latin typeface="+mj-lt"/>
                <a:cs typeface="Arial" panose="020B0604020202020204" pitchFamily="34" charset="0"/>
              </a:defRPr>
            </a:lvl1pPr>
          </a:lstStyle>
          <a:p>
            <a:r>
              <a:rPr lang="en-IN" dirty="0"/>
              <a:t>2 image blocks slide with description </a:t>
            </a:r>
            <a:endParaRPr lang="en-US" dirty="0"/>
          </a:p>
        </p:txBody>
      </p:sp>
      <p:sp>
        <p:nvSpPr>
          <p:cNvPr id="12" name="Picture Placeholder 2">
            <a:extLst>
              <a:ext uri="{FF2B5EF4-FFF2-40B4-BE49-F238E27FC236}">
                <a16:creationId xmlns:a16="http://schemas.microsoft.com/office/drawing/2014/main" id="{6C1AF881-C7EE-8449-8212-BE08B44C8DE9}"/>
              </a:ext>
            </a:extLst>
          </p:cNvPr>
          <p:cNvSpPr>
            <a:spLocks noGrp="1"/>
          </p:cNvSpPr>
          <p:nvPr>
            <p:ph type="pic" sz="quarter" idx="25" hasCustomPrompt="1"/>
          </p:nvPr>
        </p:nvSpPr>
        <p:spPr>
          <a:xfrm>
            <a:off x="4635274" y="994588"/>
            <a:ext cx="4282572" cy="1854665"/>
          </a:xfrm>
          <a:prstGeom prst="rect">
            <a:avLst/>
          </a:prstGeom>
          <a:solidFill>
            <a:schemeClr val="bg2">
              <a:alpha val="37000"/>
            </a:schemeClr>
          </a:solidFill>
        </p:spPr>
        <p:txBody>
          <a:bodyPr tIns="720000" anchor="ctr" anchorCtr="1"/>
          <a:lstStyle>
            <a:lvl1pPr marL="0" indent="0" algn="ctr">
              <a:buNone/>
              <a:defRPr sz="1400">
                <a:solidFill>
                  <a:schemeClr val="tx1"/>
                </a:solidFill>
              </a:defRPr>
            </a:lvl1pPr>
          </a:lstStyle>
          <a:p>
            <a:r>
              <a:rPr lang="en-IN" dirty="0"/>
              <a:t>Click the icon to insert the image of your choice</a:t>
            </a:r>
          </a:p>
        </p:txBody>
      </p:sp>
      <p:sp>
        <p:nvSpPr>
          <p:cNvPr id="13" name="Picture Placeholder 2">
            <a:extLst>
              <a:ext uri="{FF2B5EF4-FFF2-40B4-BE49-F238E27FC236}">
                <a16:creationId xmlns:a16="http://schemas.microsoft.com/office/drawing/2014/main" id="{15103493-B778-E0B8-E138-6D4227680FA9}"/>
              </a:ext>
            </a:extLst>
          </p:cNvPr>
          <p:cNvSpPr>
            <a:spLocks noGrp="1"/>
          </p:cNvSpPr>
          <p:nvPr>
            <p:ph type="pic" sz="quarter" idx="36" hasCustomPrompt="1"/>
          </p:nvPr>
        </p:nvSpPr>
        <p:spPr>
          <a:xfrm>
            <a:off x="224247" y="994588"/>
            <a:ext cx="4282572" cy="1854665"/>
          </a:xfrm>
          <a:prstGeom prst="rect">
            <a:avLst/>
          </a:prstGeom>
          <a:solidFill>
            <a:schemeClr val="bg2">
              <a:alpha val="37000"/>
            </a:schemeClr>
          </a:solidFill>
        </p:spPr>
        <p:txBody>
          <a:bodyPr tIns="720000" anchor="ctr" anchorCtr="1"/>
          <a:lstStyle>
            <a:lvl1pPr marL="0" indent="0" algn="ctr">
              <a:buNone/>
              <a:defRPr sz="1400">
                <a:solidFill>
                  <a:schemeClr val="tx1"/>
                </a:solidFill>
              </a:defRPr>
            </a:lvl1pPr>
          </a:lstStyle>
          <a:p>
            <a:r>
              <a:rPr lang="en-IN" dirty="0"/>
              <a:t>Click the icon to insert the image of your choice</a:t>
            </a:r>
          </a:p>
        </p:txBody>
      </p:sp>
      <p:sp>
        <p:nvSpPr>
          <p:cNvPr id="20" name="Text Placeholder 17">
            <a:extLst>
              <a:ext uri="{FF2B5EF4-FFF2-40B4-BE49-F238E27FC236}">
                <a16:creationId xmlns:a16="http://schemas.microsoft.com/office/drawing/2014/main" id="{8341FFEC-9EF7-F4A1-BE83-6C330F56FC8C}"/>
              </a:ext>
            </a:extLst>
          </p:cNvPr>
          <p:cNvSpPr>
            <a:spLocks noGrp="1"/>
          </p:cNvSpPr>
          <p:nvPr>
            <p:ph type="body" sz="quarter" idx="98" hasCustomPrompt="1"/>
          </p:nvPr>
        </p:nvSpPr>
        <p:spPr>
          <a:xfrm>
            <a:off x="4634320" y="2849253"/>
            <a:ext cx="4282572" cy="1021994"/>
          </a:xfrm>
          <a:prstGeom prst="rect">
            <a:avLst/>
          </a:prstGeom>
          <a:solidFill>
            <a:schemeClr val="accent4"/>
          </a:solid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
        <p:nvSpPr>
          <p:cNvPr id="21" name="Text Placeholder 17">
            <a:extLst>
              <a:ext uri="{FF2B5EF4-FFF2-40B4-BE49-F238E27FC236}">
                <a16:creationId xmlns:a16="http://schemas.microsoft.com/office/drawing/2014/main" id="{AD822EBB-07EF-7491-3D00-437E08E900BE}"/>
              </a:ext>
            </a:extLst>
          </p:cNvPr>
          <p:cNvSpPr>
            <a:spLocks noGrp="1"/>
          </p:cNvSpPr>
          <p:nvPr>
            <p:ph type="body" sz="quarter" idx="99" hasCustomPrompt="1"/>
          </p:nvPr>
        </p:nvSpPr>
        <p:spPr>
          <a:xfrm>
            <a:off x="224247" y="2849253"/>
            <a:ext cx="4282572" cy="1021994"/>
          </a:xfrm>
          <a:prstGeom prst="rect">
            <a:avLst/>
          </a:prstGeom>
          <a:solidFill>
            <a:schemeClr val="accent4"/>
          </a:solid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Tree>
    <p:extLst>
      <p:ext uri="{BB962C8B-B14F-4D97-AF65-F5344CB8AC3E}">
        <p14:creationId xmlns:p14="http://schemas.microsoft.com/office/powerpoint/2010/main" val="2358992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image blocks with descri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3C59F49-4135-22A8-DF16-1F3249E1E815}"/>
              </a:ext>
            </a:extLst>
          </p:cNvPr>
          <p:cNvSpPr/>
          <p:nvPr/>
        </p:nvSpPr>
        <p:spPr>
          <a:xfrm>
            <a:off x="0" y="3996406"/>
            <a:ext cx="9144000" cy="711399"/>
          </a:xfrm>
          <a:prstGeom prst="rect">
            <a:avLst/>
          </a:prstGeom>
          <a:solidFill>
            <a:srgbClr val="EB2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EB262A"/>
              </a:solidFill>
            </a:endParaRPr>
          </a:p>
        </p:txBody>
      </p:sp>
      <p:sp>
        <p:nvSpPr>
          <p:cNvPr id="4" name="Text Placeholder 3">
            <a:extLst>
              <a:ext uri="{FF2B5EF4-FFF2-40B4-BE49-F238E27FC236}">
                <a16:creationId xmlns:a16="http://schemas.microsoft.com/office/drawing/2014/main" id="{CE8EC186-FE8A-E937-30D6-191F0D4A8D4D}"/>
              </a:ext>
            </a:extLst>
          </p:cNvPr>
          <p:cNvSpPr>
            <a:spLocks noGrp="1"/>
          </p:cNvSpPr>
          <p:nvPr>
            <p:ph type="body" sz="quarter" idx="10" hasCustomPrompt="1"/>
          </p:nvPr>
        </p:nvSpPr>
        <p:spPr>
          <a:xfrm>
            <a:off x="273545" y="4116150"/>
            <a:ext cx="7556808" cy="471911"/>
          </a:xfrm>
          <a:prstGeom prst="rect">
            <a:avLst/>
          </a:prstGeom>
        </p:spPr>
        <p:txBody>
          <a:bodyPr anchor="ctr"/>
          <a:lstStyle>
            <a:lvl1pPr marL="0" indent="0" algn="ctr">
              <a:buFont typeface="Arial" panose="020B0604020202020204" pitchFamily="34" charset="0"/>
              <a:buNone/>
              <a:defRPr sz="1800">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a:t>Highlighted text to make a point/impact</a:t>
            </a:r>
            <a:endParaRPr lang="en-IN" dirty="0"/>
          </a:p>
        </p:txBody>
      </p:sp>
      <p:pic>
        <p:nvPicPr>
          <p:cNvPr id="2" name="Graphic 1">
            <a:extLst>
              <a:ext uri="{FF2B5EF4-FFF2-40B4-BE49-F238E27FC236}">
                <a16:creationId xmlns:a16="http://schemas.microsoft.com/office/drawing/2014/main" id="{88C1F2D8-8416-B63B-BBAC-DB1666B1C04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58187" y="-1"/>
            <a:ext cx="785814" cy="785814"/>
          </a:xfrm>
          <a:prstGeom prst="rect">
            <a:avLst/>
          </a:prstGeom>
        </p:spPr>
      </p:pic>
      <p:sp>
        <p:nvSpPr>
          <p:cNvPr id="12" name="Title 1">
            <a:extLst>
              <a:ext uri="{FF2B5EF4-FFF2-40B4-BE49-F238E27FC236}">
                <a16:creationId xmlns:a16="http://schemas.microsoft.com/office/drawing/2014/main" id="{2C3AD32F-9183-4E18-023C-900EC408E3D8}"/>
              </a:ext>
            </a:extLst>
          </p:cNvPr>
          <p:cNvSpPr>
            <a:spLocks noGrp="1"/>
          </p:cNvSpPr>
          <p:nvPr>
            <p:ph type="title" hasCustomPrompt="1"/>
          </p:nvPr>
        </p:nvSpPr>
        <p:spPr>
          <a:xfrm>
            <a:off x="224247" y="188464"/>
            <a:ext cx="8133940" cy="461665"/>
          </a:xfrm>
          <a:prstGeom prst="rect">
            <a:avLst/>
          </a:prstGeom>
        </p:spPr>
        <p:txBody>
          <a:bodyPr wrap="square" anchor="t">
            <a:spAutoFit/>
          </a:bodyPr>
          <a:lstStyle>
            <a:lvl1pPr>
              <a:lnSpc>
                <a:spcPct val="100000"/>
              </a:lnSpc>
              <a:spcBef>
                <a:spcPts val="0"/>
              </a:spcBef>
              <a:defRPr sz="2400" b="0" i="0">
                <a:solidFill>
                  <a:schemeClr val="accent1"/>
                </a:solidFill>
                <a:latin typeface="+mj-lt"/>
                <a:cs typeface="Arial" panose="020B0604020202020204" pitchFamily="34" charset="0"/>
              </a:defRPr>
            </a:lvl1pPr>
          </a:lstStyle>
          <a:p>
            <a:r>
              <a:rPr lang="en-IN" dirty="0"/>
              <a:t>3 image blocks slide with description </a:t>
            </a:r>
            <a:endParaRPr lang="en-US" dirty="0"/>
          </a:p>
        </p:txBody>
      </p:sp>
      <p:pic>
        <p:nvPicPr>
          <p:cNvPr id="7" name="Graphic 6">
            <a:extLst>
              <a:ext uri="{FF2B5EF4-FFF2-40B4-BE49-F238E27FC236}">
                <a16:creationId xmlns:a16="http://schemas.microsoft.com/office/drawing/2014/main" id="{14A71121-0FB2-69C5-B7B7-3E523B97D27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76448" y="3996406"/>
            <a:ext cx="1067552" cy="712800"/>
          </a:xfrm>
          <a:prstGeom prst="rect">
            <a:avLst/>
          </a:prstGeom>
        </p:spPr>
      </p:pic>
      <p:sp>
        <p:nvSpPr>
          <p:cNvPr id="8" name="Picture Placeholder 2">
            <a:extLst>
              <a:ext uri="{FF2B5EF4-FFF2-40B4-BE49-F238E27FC236}">
                <a16:creationId xmlns:a16="http://schemas.microsoft.com/office/drawing/2014/main" id="{4A849A3D-51D1-F614-5F30-F40894773626}"/>
              </a:ext>
            </a:extLst>
          </p:cNvPr>
          <p:cNvSpPr>
            <a:spLocks noGrp="1"/>
          </p:cNvSpPr>
          <p:nvPr>
            <p:ph type="pic" sz="quarter" idx="24" hasCustomPrompt="1"/>
          </p:nvPr>
        </p:nvSpPr>
        <p:spPr>
          <a:xfrm>
            <a:off x="224247" y="994588"/>
            <a:ext cx="2791573" cy="1854665"/>
          </a:xfrm>
          <a:prstGeom prst="rect">
            <a:avLst/>
          </a:prstGeom>
          <a:solidFill>
            <a:schemeClr val="bg2">
              <a:alpha val="37000"/>
            </a:schemeClr>
          </a:solidFill>
        </p:spPr>
        <p:txBody>
          <a:bodyPr tIns="720000" anchor="ctr" anchorCtr="1"/>
          <a:lstStyle>
            <a:lvl1pPr marL="0" indent="0" algn="ctr">
              <a:buNone/>
              <a:defRPr sz="1400">
                <a:solidFill>
                  <a:schemeClr val="tx1"/>
                </a:solidFill>
              </a:defRPr>
            </a:lvl1pPr>
          </a:lstStyle>
          <a:p>
            <a:r>
              <a:rPr lang="en-IN" dirty="0"/>
              <a:t>Click the icon to insert the image of your choice</a:t>
            </a:r>
          </a:p>
        </p:txBody>
      </p:sp>
      <p:sp>
        <p:nvSpPr>
          <p:cNvPr id="13" name="Picture Placeholder 2">
            <a:extLst>
              <a:ext uri="{FF2B5EF4-FFF2-40B4-BE49-F238E27FC236}">
                <a16:creationId xmlns:a16="http://schemas.microsoft.com/office/drawing/2014/main" id="{D4880284-7BA1-6CC2-4039-9A72CCE7C07C}"/>
              </a:ext>
            </a:extLst>
          </p:cNvPr>
          <p:cNvSpPr>
            <a:spLocks noGrp="1"/>
          </p:cNvSpPr>
          <p:nvPr>
            <p:ph type="pic" sz="quarter" idx="25" hasCustomPrompt="1"/>
          </p:nvPr>
        </p:nvSpPr>
        <p:spPr>
          <a:xfrm>
            <a:off x="3176214" y="994588"/>
            <a:ext cx="2791573" cy="1854665"/>
          </a:xfrm>
          <a:prstGeom prst="rect">
            <a:avLst/>
          </a:prstGeom>
          <a:solidFill>
            <a:schemeClr val="bg2">
              <a:alpha val="37000"/>
            </a:schemeClr>
          </a:solidFill>
        </p:spPr>
        <p:txBody>
          <a:bodyPr tIns="720000" anchor="ctr" anchorCtr="1"/>
          <a:lstStyle>
            <a:lvl1pPr marL="0" indent="0" algn="ctr">
              <a:buNone/>
              <a:defRPr sz="1400">
                <a:solidFill>
                  <a:schemeClr val="tx1"/>
                </a:solidFill>
              </a:defRPr>
            </a:lvl1pPr>
          </a:lstStyle>
          <a:p>
            <a:r>
              <a:rPr lang="en-IN" dirty="0"/>
              <a:t>Click the icon to insert the image of your choice</a:t>
            </a:r>
          </a:p>
        </p:txBody>
      </p:sp>
      <p:sp>
        <p:nvSpPr>
          <p:cNvPr id="14" name="Picture Placeholder 2">
            <a:extLst>
              <a:ext uri="{FF2B5EF4-FFF2-40B4-BE49-F238E27FC236}">
                <a16:creationId xmlns:a16="http://schemas.microsoft.com/office/drawing/2014/main" id="{88406B1F-AB4C-8801-3281-F98A52ACB02A}"/>
              </a:ext>
            </a:extLst>
          </p:cNvPr>
          <p:cNvSpPr>
            <a:spLocks noGrp="1"/>
          </p:cNvSpPr>
          <p:nvPr>
            <p:ph type="pic" sz="quarter" idx="26" hasCustomPrompt="1"/>
          </p:nvPr>
        </p:nvSpPr>
        <p:spPr>
          <a:xfrm>
            <a:off x="6125319" y="994588"/>
            <a:ext cx="2791573" cy="1854665"/>
          </a:xfrm>
          <a:prstGeom prst="rect">
            <a:avLst/>
          </a:prstGeom>
          <a:solidFill>
            <a:schemeClr val="bg2">
              <a:alpha val="37000"/>
            </a:schemeClr>
          </a:solidFill>
        </p:spPr>
        <p:txBody>
          <a:bodyPr tIns="720000" anchor="ctr" anchorCtr="1"/>
          <a:lstStyle>
            <a:lvl1pPr marL="0" indent="0" algn="ctr">
              <a:buNone/>
              <a:defRPr sz="1400">
                <a:solidFill>
                  <a:schemeClr val="tx1"/>
                </a:solidFill>
              </a:defRPr>
            </a:lvl1pPr>
          </a:lstStyle>
          <a:p>
            <a:r>
              <a:rPr lang="en-IN" dirty="0"/>
              <a:t>Click the icon to insert the image of your choice</a:t>
            </a:r>
          </a:p>
        </p:txBody>
      </p:sp>
      <p:sp>
        <p:nvSpPr>
          <p:cNvPr id="21" name="Text Placeholder 17">
            <a:extLst>
              <a:ext uri="{FF2B5EF4-FFF2-40B4-BE49-F238E27FC236}">
                <a16:creationId xmlns:a16="http://schemas.microsoft.com/office/drawing/2014/main" id="{7BD0D5B4-7F8C-1F96-AB77-AD23B89F1A88}"/>
              </a:ext>
            </a:extLst>
          </p:cNvPr>
          <p:cNvSpPr>
            <a:spLocks noGrp="1"/>
          </p:cNvSpPr>
          <p:nvPr>
            <p:ph type="body" sz="quarter" idx="98" hasCustomPrompt="1"/>
          </p:nvPr>
        </p:nvSpPr>
        <p:spPr>
          <a:xfrm>
            <a:off x="6125318" y="2849253"/>
            <a:ext cx="2791573" cy="1021994"/>
          </a:xfrm>
          <a:prstGeom prst="rect">
            <a:avLst/>
          </a:prstGeom>
          <a:solidFill>
            <a:schemeClr val="accent4"/>
          </a:solid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
        <p:nvSpPr>
          <p:cNvPr id="23" name="Text Placeholder 17">
            <a:extLst>
              <a:ext uri="{FF2B5EF4-FFF2-40B4-BE49-F238E27FC236}">
                <a16:creationId xmlns:a16="http://schemas.microsoft.com/office/drawing/2014/main" id="{840D682B-7375-1602-2775-EDA01AE32017}"/>
              </a:ext>
            </a:extLst>
          </p:cNvPr>
          <p:cNvSpPr>
            <a:spLocks noGrp="1"/>
          </p:cNvSpPr>
          <p:nvPr>
            <p:ph type="body" sz="quarter" idx="35" hasCustomPrompt="1"/>
          </p:nvPr>
        </p:nvSpPr>
        <p:spPr>
          <a:xfrm>
            <a:off x="3176214" y="2849253"/>
            <a:ext cx="2791573" cy="1021994"/>
          </a:xfrm>
          <a:prstGeom prst="rect">
            <a:avLst/>
          </a:prstGeom>
          <a:ln>
            <a:noFill/>
          </a:ln>
        </p:spPr>
        <p:txBody>
          <a:bodyPr tIns="90000"/>
          <a:lstStyle>
            <a:lvl1pPr>
              <a:defRPr lang="en-US" sz="1050" dirty="0" smtClean="0"/>
            </a:lvl1pPr>
            <a:lvl2pPr>
              <a:defRPr lang="en-US" sz="1050" dirty="0" smtClean="0"/>
            </a:lvl2pPr>
            <a:lvl3pPr>
              <a:defRPr lang="en-US" sz="1000" dirty="0"/>
            </a:lvl3pPr>
          </a:lstStyle>
          <a:p>
            <a:pPr marL="0" marR="0" lvl="0" indent="0" fontAlgn="auto">
              <a:spcAft>
                <a:spcPts val="0"/>
              </a:spcAft>
              <a:buClr>
                <a:schemeClr val="accent1"/>
              </a:buClr>
              <a:buSzTx/>
              <a:buNone/>
              <a:tabLst/>
            </a:pPr>
            <a:r>
              <a:rPr lang="en-IN" dirty="0"/>
              <a:t>This can be used as either bullets/ paragraph</a:t>
            </a:r>
          </a:p>
          <a:p>
            <a:pPr marL="0" marR="0" lvl="0" indent="0" fontAlgn="auto">
              <a:spcAft>
                <a:spcPts val="0"/>
              </a:spcAft>
              <a:buClr>
                <a:schemeClr val="accent1"/>
              </a:buClr>
              <a:buSzTx/>
              <a:buNone/>
              <a:tabLst/>
            </a:pPr>
            <a:r>
              <a:rPr lang="en-US" dirty="0"/>
              <a:t>Level 1</a:t>
            </a:r>
          </a:p>
          <a:p>
            <a:pPr lvl="1">
              <a:buClr>
                <a:schemeClr val="accent2"/>
              </a:buClr>
              <a:buFont typeface="Courier New" panose="02070309020205020404" pitchFamily="49" charset="0"/>
              <a:buChar char="o"/>
            </a:pPr>
            <a:r>
              <a:rPr lang="en-US" dirty="0"/>
              <a:t>Level 2</a:t>
            </a:r>
          </a:p>
          <a:p>
            <a:pPr lvl="2">
              <a:buClr>
                <a:schemeClr val="accent1"/>
              </a:buClr>
              <a:buFont typeface="Wingdings" panose="05000000000000000000" pitchFamily="2" charset="2"/>
              <a:buChar char="§"/>
            </a:pPr>
            <a:r>
              <a:rPr lang="en-US" dirty="0"/>
              <a:t>Level 3</a:t>
            </a:r>
          </a:p>
        </p:txBody>
      </p:sp>
      <p:sp>
        <p:nvSpPr>
          <p:cNvPr id="24" name="Text Placeholder 17">
            <a:extLst>
              <a:ext uri="{FF2B5EF4-FFF2-40B4-BE49-F238E27FC236}">
                <a16:creationId xmlns:a16="http://schemas.microsoft.com/office/drawing/2014/main" id="{887B62B7-2DEB-2FFA-A0CA-52E9A7D010DB}"/>
              </a:ext>
            </a:extLst>
          </p:cNvPr>
          <p:cNvSpPr>
            <a:spLocks noGrp="1"/>
          </p:cNvSpPr>
          <p:nvPr>
            <p:ph type="body" sz="quarter" idx="99" hasCustomPrompt="1"/>
          </p:nvPr>
        </p:nvSpPr>
        <p:spPr>
          <a:xfrm>
            <a:off x="3176214" y="2849253"/>
            <a:ext cx="2791573" cy="1021994"/>
          </a:xfrm>
          <a:prstGeom prst="rect">
            <a:avLst/>
          </a:prstGeom>
          <a:solidFill>
            <a:schemeClr val="accent4"/>
          </a:solid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
        <p:nvSpPr>
          <p:cNvPr id="25" name="Text Placeholder 17">
            <a:extLst>
              <a:ext uri="{FF2B5EF4-FFF2-40B4-BE49-F238E27FC236}">
                <a16:creationId xmlns:a16="http://schemas.microsoft.com/office/drawing/2014/main" id="{B9267FA9-2951-0E72-F03D-3960D01B430E}"/>
              </a:ext>
            </a:extLst>
          </p:cNvPr>
          <p:cNvSpPr>
            <a:spLocks noGrp="1"/>
          </p:cNvSpPr>
          <p:nvPr>
            <p:ph type="body" sz="quarter" idx="100" hasCustomPrompt="1"/>
          </p:nvPr>
        </p:nvSpPr>
        <p:spPr>
          <a:xfrm>
            <a:off x="224247" y="2849253"/>
            <a:ext cx="2791573" cy="1021994"/>
          </a:xfrm>
          <a:prstGeom prst="rect">
            <a:avLst/>
          </a:prstGeom>
          <a:solidFill>
            <a:schemeClr val="accent4"/>
          </a:solid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Tree>
    <p:extLst>
      <p:ext uri="{BB962C8B-B14F-4D97-AF65-F5344CB8AC3E}">
        <p14:creationId xmlns:p14="http://schemas.microsoft.com/office/powerpoint/2010/main" val="3979147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step/block content slide">
    <p:spTree>
      <p:nvGrpSpPr>
        <p:cNvPr id="1" name=""/>
        <p:cNvGrpSpPr/>
        <p:nvPr/>
      </p:nvGrpSpPr>
      <p:grpSpPr>
        <a:xfrm>
          <a:off x="0" y="0"/>
          <a:ext cx="0" cy="0"/>
          <a:chOff x="0" y="0"/>
          <a:chExt cx="0" cy="0"/>
        </a:xfrm>
      </p:grpSpPr>
      <p:sp>
        <p:nvSpPr>
          <p:cNvPr id="14" name="Text Placeholder 68">
            <a:extLst>
              <a:ext uri="{FF2B5EF4-FFF2-40B4-BE49-F238E27FC236}">
                <a16:creationId xmlns:a16="http://schemas.microsoft.com/office/drawing/2014/main" id="{7A1C3A82-EED5-2102-A063-DA4D9ED2BFD8}"/>
              </a:ext>
            </a:extLst>
          </p:cNvPr>
          <p:cNvSpPr>
            <a:spLocks noGrp="1"/>
          </p:cNvSpPr>
          <p:nvPr>
            <p:ph type="body" sz="quarter" idx="93" hasCustomPrompt="1"/>
          </p:nvPr>
        </p:nvSpPr>
        <p:spPr>
          <a:xfrm>
            <a:off x="2431777" y="1012769"/>
            <a:ext cx="2074486" cy="2842456"/>
          </a:xfrm>
          <a:prstGeom prst="rect">
            <a:avLst/>
          </a:prstGeom>
          <a:ln>
            <a:solidFill>
              <a:schemeClr val="accent1"/>
            </a:solidFill>
          </a:ln>
        </p:spPr>
        <p:txBody>
          <a:bodyPr lIns="108000" tIns="108000"/>
          <a:lstStyle>
            <a:lvl1pPr>
              <a:defRPr lang="en-IN" sz="1400" dirty="0">
                <a:solidFill>
                  <a:schemeClr val="accent1"/>
                </a:solidFill>
              </a:defRPr>
            </a:lvl1pPr>
          </a:lstStyle>
          <a:p>
            <a:pPr marL="0" marR="0" lvl="0" indent="0" fontAlgn="auto">
              <a:spcAft>
                <a:spcPts val="0"/>
              </a:spcAft>
              <a:buClrTx/>
              <a:buSzTx/>
              <a:buNone/>
              <a:tabLst/>
            </a:pPr>
            <a:r>
              <a:rPr lang="en-IN"/>
              <a:t>Heading</a:t>
            </a:r>
            <a:endParaRPr lang="en-IN" dirty="0"/>
          </a:p>
        </p:txBody>
      </p:sp>
      <p:sp>
        <p:nvSpPr>
          <p:cNvPr id="31" name="Text Placeholder 68">
            <a:extLst>
              <a:ext uri="{FF2B5EF4-FFF2-40B4-BE49-F238E27FC236}">
                <a16:creationId xmlns:a16="http://schemas.microsoft.com/office/drawing/2014/main" id="{940D6E86-3F30-5047-10FA-5BD1F0869444}"/>
              </a:ext>
            </a:extLst>
          </p:cNvPr>
          <p:cNvSpPr>
            <a:spLocks noGrp="1"/>
          </p:cNvSpPr>
          <p:nvPr>
            <p:ph type="body" sz="quarter" idx="96" hasCustomPrompt="1"/>
          </p:nvPr>
        </p:nvSpPr>
        <p:spPr>
          <a:xfrm>
            <a:off x="4639307" y="1012769"/>
            <a:ext cx="2074486" cy="2842456"/>
          </a:xfrm>
          <a:prstGeom prst="rect">
            <a:avLst/>
          </a:prstGeom>
          <a:ln>
            <a:solidFill>
              <a:schemeClr val="accent1"/>
            </a:solidFill>
          </a:ln>
        </p:spPr>
        <p:txBody>
          <a:bodyPr lIns="108000" tIns="108000"/>
          <a:lstStyle>
            <a:lvl1pPr>
              <a:defRPr lang="en-IN" sz="1400" dirty="0">
                <a:solidFill>
                  <a:schemeClr val="accent1"/>
                </a:solidFill>
              </a:defRPr>
            </a:lvl1pPr>
          </a:lstStyle>
          <a:p>
            <a:pPr marL="0" marR="0" lvl="0" indent="0" fontAlgn="auto">
              <a:spcAft>
                <a:spcPts val="0"/>
              </a:spcAft>
              <a:buClrTx/>
              <a:buSzTx/>
              <a:buNone/>
              <a:tabLst/>
            </a:pPr>
            <a:r>
              <a:rPr lang="en-IN"/>
              <a:t>Heading</a:t>
            </a:r>
            <a:endParaRPr lang="en-IN" dirty="0"/>
          </a:p>
        </p:txBody>
      </p:sp>
      <p:sp>
        <p:nvSpPr>
          <p:cNvPr id="42" name="Text Placeholder 68">
            <a:extLst>
              <a:ext uri="{FF2B5EF4-FFF2-40B4-BE49-F238E27FC236}">
                <a16:creationId xmlns:a16="http://schemas.microsoft.com/office/drawing/2014/main" id="{B4BF91C3-ACD1-4AD2-EDA3-4EFC2B5586C5}"/>
              </a:ext>
            </a:extLst>
          </p:cNvPr>
          <p:cNvSpPr>
            <a:spLocks noGrp="1"/>
          </p:cNvSpPr>
          <p:nvPr>
            <p:ph type="body" sz="quarter" idx="99" hasCustomPrompt="1"/>
          </p:nvPr>
        </p:nvSpPr>
        <p:spPr>
          <a:xfrm>
            <a:off x="6846837" y="1012769"/>
            <a:ext cx="2074486" cy="2842456"/>
          </a:xfrm>
          <a:prstGeom prst="rect">
            <a:avLst/>
          </a:prstGeom>
          <a:ln>
            <a:solidFill>
              <a:schemeClr val="accent1"/>
            </a:solidFill>
          </a:ln>
        </p:spPr>
        <p:txBody>
          <a:bodyPr lIns="108000" tIns="108000"/>
          <a:lstStyle>
            <a:lvl1pPr>
              <a:defRPr lang="en-IN" sz="1400" dirty="0">
                <a:solidFill>
                  <a:schemeClr val="accent1"/>
                </a:solidFill>
              </a:defRPr>
            </a:lvl1pPr>
          </a:lstStyle>
          <a:p>
            <a:pPr marL="0" marR="0" lvl="0" indent="0" fontAlgn="auto">
              <a:spcAft>
                <a:spcPts val="0"/>
              </a:spcAft>
              <a:buClrTx/>
              <a:buSzTx/>
              <a:buNone/>
              <a:tabLst/>
            </a:pPr>
            <a:r>
              <a:rPr lang="en-IN"/>
              <a:t>Heading</a:t>
            </a:r>
            <a:endParaRPr lang="en-IN" dirty="0"/>
          </a:p>
        </p:txBody>
      </p:sp>
      <p:sp>
        <p:nvSpPr>
          <p:cNvPr id="80" name="Title 1">
            <a:extLst>
              <a:ext uri="{FF2B5EF4-FFF2-40B4-BE49-F238E27FC236}">
                <a16:creationId xmlns:a16="http://schemas.microsoft.com/office/drawing/2014/main" id="{B64D6BF2-8524-2250-BCAF-2724A61A7466}"/>
              </a:ext>
            </a:extLst>
          </p:cNvPr>
          <p:cNvSpPr>
            <a:spLocks noGrp="1"/>
          </p:cNvSpPr>
          <p:nvPr>
            <p:ph type="title" hasCustomPrompt="1"/>
          </p:nvPr>
        </p:nvSpPr>
        <p:spPr>
          <a:xfrm>
            <a:off x="224247" y="188464"/>
            <a:ext cx="8133940" cy="461665"/>
          </a:xfrm>
          <a:prstGeom prst="rect">
            <a:avLst/>
          </a:prstGeom>
        </p:spPr>
        <p:txBody>
          <a:bodyPr wrap="square" anchor="t">
            <a:spAutoFit/>
          </a:bodyPr>
          <a:lstStyle>
            <a:lvl1pPr>
              <a:lnSpc>
                <a:spcPct val="100000"/>
              </a:lnSpc>
              <a:spcBef>
                <a:spcPts val="0"/>
              </a:spcBef>
              <a:defRPr sz="2400" b="0" i="0">
                <a:solidFill>
                  <a:schemeClr val="accent1"/>
                </a:solidFill>
                <a:latin typeface="+mj-lt"/>
                <a:cs typeface="Arial" panose="020B0604020202020204" pitchFamily="34" charset="0"/>
              </a:defRPr>
            </a:lvl1pPr>
          </a:lstStyle>
          <a:p>
            <a:r>
              <a:rPr lang="en-IN" dirty="0"/>
              <a:t>3-step/block content slide</a:t>
            </a:r>
            <a:endParaRPr lang="en-US" dirty="0"/>
          </a:p>
        </p:txBody>
      </p:sp>
      <p:sp>
        <p:nvSpPr>
          <p:cNvPr id="38" name="Text Placeholder 68">
            <a:extLst>
              <a:ext uri="{FF2B5EF4-FFF2-40B4-BE49-F238E27FC236}">
                <a16:creationId xmlns:a16="http://schemas.microsoft.com/office/drawing/2014/main" id="{EA418316-43D1-38ED-8389-0B37E15A10AC}"/>
              </a:ext>
            </a:extLst>
          </p:cNvPr>
          <p:cNvSpPr>
            <a:spLocks noGrp="1"/>
          </p:cNvSpPr>
          <p:nvPr>
            <p:ph type="body" sz="quarter" idx="76" hasCustomPrompt="1"/>
          </p:nvPr>
        </p:nvSpPr>
        <p:spPr>
          <a:xfrm>
            <a:off x="224247" y="2522621"/>
            <a:ext cx="2072917" cy="1332604"/>
          </a:xfrm>
          <a:prstGeom prst="rect">
            <a:avLst/>
          </a:prstGeom>
        </p:spPr>
        <p:txBody>
          <a:bodyPr/>
          <a:lstStyle>
            <a:lvl1pPr marL="0" indent="0">
              <a:buNone/>
              <a:defRPr sz="1100">
                <a:solidFill>
                  <a:schemeClr val="accent2"/>
                </a:solidFill>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IN" dirty="0"/>
              <a:t>Description</a:t>
            </a:r>
          </a:p>
        </p:txBody>
      </p:sp>
      <p:sp>
        <p:nvSpPr>
          <p:cNvPr id="39" name="Text Placeholder 68">
            <a:extLst>
              <a:ext uri="{FF2B5EF4-FFF2-40B4-BE49-F238E27FC236}">
                <a16:creationId xmlns:a16="http://schemas.microsoft.com/office/drawing/2014/main" id="{B6C03FD3-70DF-BD0B-86CE-A23B2B3C8C60}"/>
              </a:ext>
            </a:extLst>
          </p:cNvPr>
          <p:cNvSpPr>
            <a:spLocks noGrp="1"/>
          </p:cNvSpPr>
          <p:nvPr>
            <p:ph type="body" sz="quarter" idx="78" hasCustomPrompt="1"/>
          </p:nvPr>
        </p:nvSpPr>
        <p:spPr>
          <a:xfrm>
            <a:off x="224247" y="1018265"/>
            <a:ext cx="2072917" cy="1428911"/>
          </a:xfrm>
          <a:prstGeom prst="rect">
            <a:avLst/>
          </a:prstGeom>
        </p:spPr>
        <p:txBody>
          <a:bodyPr/>
          <a:lstStyle>
            <a:lvl1pPr marL="0" indent="0">
              <a:buNone/>
              <a:defRPr sz="1400">
                <a:solidFill>
                  <a:schemeClr val="accent2"/>
                </a:solidFill>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IN" dirty="0"/>
              <a:t>Description</a:t>
            </a:r>
          </a:p>
        </p:txBody>
      </p:sp>
      <p:sp>
        <p:nvSpPr>
          <p:cNvPr id="2" name="Rectangle 1">
            <a:extLst>
              <a:ext uri="{FF2B5EF4-FFF2-40B4-BE49-F238E27FC236}">
                <a16:creationId xmlns:a16="http://schemas.microsoft.com/office/drawing/2014/main" id="{41EF2929-B831-EB2E-7594-05576BDE6D4C}"/>
              </a:ext>
            </a:extLst>
          </p:cNvPr>
          <p:cNvSpPr/>
          <p:nvPr userDrawn="1"/>
        </p:nvSpPr>
        <p:spPr>
          <a:xfrm>
            <a:off x="0" y="3996406"/>
            <a:ext cx="9144000" cy="711399"/>
          </a:xfrm>
          <a:prstGeom prst="rect">
            <a:avLst/>
          </a:prstGeom>
          <a:solidFill>
            <a:srgbClr val="EB2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EB262A"/>
              </a:solidFill>
            </a:endParaRPr>
          </a:p>
        </p:txBody>
      </p:sp>
      <p:sp>
        <p:nvSpPr>
          <p:cNvPr id="5" name="Text Placeholder 3">
            <a:extLst>
              <a:ext uri="{FF2B5EF4-FFF2-40B4-BE49-F238E27FC236}">
                <a16:creationId xmlns:a16="http://schemas.microsoft.com/office/drawing/2014/main" id="{64752B64-F720-D0DD-BB96-8C8A60FA55B1}"/>
              </a:ext>
            </a:extLst>
          </p:cNvPr>
          <p:cNvSpPr>
            <a:spLocks noGrp="1"/>
          </p:cNvSpPr>
          <p:nvPr userDrawn="1">
            <p:ph type="body" sz="quarter" idx="79" hasCustomPrompt="1"/>
          </p:nvPr>
        </p:nvSpPr>
        <p:spPr>
          <a:xfrm>
            <a:off x="273545" y="4116150"/>
            <a:ext cx="7556808" cy="471911"/>
          </a:xfrm>
          <a:prstGeom prst="rect">
            <a:avLst/>
          </a:prstGeom>
        </p:spPr>
        <p:txBody>
          <a:bodyPr anchor="ctr"/>
          <a:lstStyle>
            <a:lvl1pPr marL="0" indent="0" algn="ctr">
              <a:buFont typeface="Arial" panose="020B0604020202020204" pitchFamily="34" charset="0"/>
              <a:buNone/>
              <a:defRPr sz="1800">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a:t>Highlighted text to make a point/impact</a:t>
            </a:r>
            <a:endParaRPr lang="en-IN" dirty="0"/>
          </a:p>
        </p:txBody>
      </p:sp>
      <p:pic>
        <p:nvPicPr>
          <p:cNvPr id="7" name="Graphic 6">
            <a:extLst>
              <a:ext uri="{FF2B5EF4-FFF2-40B4-BE49-F238E27FC236}">
                <a16:creationId xmlns:a16="http://schemas.microsoft.com/office/drawing/2014/main" id="{2BDB014A-FC2E-C04A-B9EC-365B23BC17B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58187" y="-1"/>
            <a:ext cx="785814" cy="785814"/>
          </a:xfrm>
          <a:prstGeom prst="rect">
            <a:avLst/>
          </a:prstGeom>
        </p:spPr>
      </p:pic>
      <p:pic>
        <p:nvPicPr>
          <p:cNvPr id="11" name="Graphic 10">
            <a:extLst>
              <a:ext uri="{FF2B5EF4-FFF2-40B4-BE49-F238E27FC236}">
                <a16:creationId xmlns:a16="http://schemas.microsoft.com/office/drawing/2014/main" id="{A1E60AB8-0F66-2CAD-99DD-832217108E6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76448" y="3996406"/>
            <a:ext cx="1067552" cy="712800"/>
          </a:xfrm>
          <a:prstGeom prst="rect">
            <a:avLst/>
          </a:prstGeom>
        </p:spPr>
      </p:pic>
      <p:sp>
        <p:nvSpPr>
          <p:cNvPr id="13" name="Text Placeholder 17">
            <a:extLst>
              <a:ext uri="{FF2B5EF4-FFF2-40B4-BE49-F238E27FC236}">
                <a16:creationId xmlns:a16="http://schemas.microsoft.com/office/drawing/2014/main" id="{646D0D32-D00D-CEF5-1361-206C39050AE5}"/>
              </a:ext>
            </a:extLst>
          </p:cNvPr>
          <p:cNvSpPr>
            <a:spLocks noGrp="1"/>
          </p:cNvSpPr>
          <p:nvPr userDrawn="1">
            <p:ph type="body" sz="quarter" idx="34" hasCustomPrompt="1"/>
          </p:nvPr>
        </p:nvSpPr>
        <p:spPr>
          <a:xfrm>
            <a:off x="2535257" y="1424940"/>
            <a:ext cx="1867526" cy="2346961"/>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
        <p:nvSpPr>
          <p:cNvPr id="20" name="Text Placeholder 17">
            <a:extLst>
              <a:ext uri="{FF2B5EF4-FFF2-40B4-BE49-F238E27FC236}">
                <a16:creationId xmlns:a16="http://schemas.microsoft.com/office/drawing/2014/main" id="{C48FD5CB-7C5E-A765-7545-1BE29F278130}"/>
              </a:ext>
            </a:extLst>
          </p:cNvPr>
          <p:cNvSpPr>
            <a:spLocks noGrp="1"/>
          </p:cNvSpPr>
          <p:nvPr>
            <p:ph type="body" sz="quarter" idx="95" hasCustomPrompt="1"/>
          </p:nvPr>
        </p:nvSpPr>
        <p:spPr>
          <a:xfrm>
            <a:off x="4742787" y="1424940"/>
            <a:ext cx="1867526" cy="2346961"/>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
        <p:nvSpPr>
          <p:cNvPr id="41" name="Text Placeholder 17">
            <a:extLst>
              <a:ext uri="{FF2B5EF4-FFF2-40B4-BE49-F238E27FC236}">
                <a16:creationId xmlns:a16="http://schemas.microsoft.com/office/drawing/2014/main" id="{ABCDCF23-A491-5D99-4C7F-E9832845D8AF}"/>
              </a:ext>
            </a:extLst>
          </p:cNvPr>
          <p:cNvSpPr>
            <a:spLocks noGrp="1"/>
          </p:cNvSpPr>
          <p:nvPr>
            <p:ph type="body" sz="quarter" idx="98" hasCustomPrompt="1"/>
          </p:nvPr>
        </p:nvSpPr>
        <p:spPr>
          <a:xfrm>
            <a:off x="6950317" y="1424940"/>
            <a:ext cx="1867526" cy="2346961"/>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Tree>
    <p:extLst>
      <p:ext uri="{BB962C8B-B14F-4D97-AF65-F5344CB8AC3E}">
        <p14:creationId xmlns:p14="http://schemas.microsoft.com/office/powerpoint/2010/main" val="2353932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step/block content slide">
    <p:spTree>
      <p:nvGrpSpPr>
        <p:cNvPr id="1" name=""/>
        <p:cNvGrpSpPr/>
        <p:nvPr/>
      </p:nvGrpSpPr>
      <p:grpSpPr>
        <a:xfrm>
          <a:off x="0" y="0"/>
          <a:ext cx="0" cy="0"/>
          <a:chOff x="0" y="0"/>
          <a:chExt cx="0" cy="0"/>
        </a:xfrm>
      </p:grpSpPr>
      <p:sp>
        <p:nvSpPr>
          <p:cNvPr id="12" name="Text Placeholder 68">
            <a:extLst>
              <a:ext uri="{FF2B5EF4-FFF2-40B4-BE49-F238E27FC236}">
                <a16:creationId xmlns:a16="http://schemas.microsoft.com/office/drawing/2014/main" id="{7C73496C-18AE-993C-3A47-143530F45A4A}"/>
              </a:ext>
            </a:extLst>
          </p:cNvPr>
          <p:cNvSpPr>
            <a:spLocks noGrp="1"/>
          </p:cNvSpPr>
          <p:nvPr>
            <p:ph type="body" sz="quarter" idx="99" hasCustomPrompt="1"/>
          </p:nvPr>
        </p:nvSpPr>
        <p:spPr>
          <a:xfrm>
            <a:off x="5724000" y="2493842"/>
            <a:ext cx="3197323" cy="1361383"/>
          </a:xfrm>
          <a:prstGeom prst="rect">
            <a:avLst/>
          </a:prstGeom>
          <a:ln>
            <a:solidFill>
              <a:schemeClr val="accent1"/>
            </a:solidFill>
          </a:ln>
        </p:spPr>
        <p:txBody>
          <a:bodyPr lIns="108000" tIns="108000"/>
          <a:lstStyle>
            <a:lvl1pPr>
              <a:defRPr lang="en-IN" sz="1400" dirty="0">
                <a:solidFill>
                  <a:schemeClr val="accent1"/>
                </a:solidFill>
              </a:defRPr>
            </a:lvl1pPr>
          </a:lstStyle>
          <a:p>
            <a:pPr marL="0" marR="0" lvl="0" indent="0" fontAlgn="auto">
              <a:spcAft>
                <a:spcPts val="0"/>
              </a:spcAft>
              <a:buClrTx/>
              <a:buSzTx/>
              <a:buNone/>
              <a:tabLst/>
            </a:pPr>
            <a:r>
              <a:rPr lang="en-IN"/>
              <a:t>Heading</a:t>
            </a:r>
            <a:endParaRPr lang="en-IN" dirty="0"/>
          </a:p>
        </p:txBody>
      </p:sp>
      <p:sp>
        <p:nvSpPr>
          <p:cNvPr id="13" name="Text Placeholder 68">
            <a:extLst>
              <a:ext uri="{FF2B5EF4-FFF2-40B4-BE49-F238E27FC236}">
                <a16:creationId xmlns:a16="http://schemas.microsoft.com/office/drawing/2014/main" id="{289D848A-3DF9-18C7-39E3-0EB69526AF1E}"/>
              </a:ext>
            </a:extLst>
          </p:cNvPr>
          <p:cNvSpPr>
            <a:spLocks noGrp="1"/>
          </p:cNvSpPr>
          <p:nvPr>
            <p:ph type="body" sz="quarter" idx="93" hasCustomPrompt="1"/>
          </p:nvPr>
        </p:nvSpPr>
        <p:spPr>
          <a:xfrm>
            <a:off x="2431777" y="2493842"/>
            <a:ext cx="3197323" cy="1361383"/>
          </a:xfrm>
          <a:prstGeom prst="rect">
            <a:avLst/>
          </a:prstGeom>
          <a:ln>
            <a:solidFill>
              <a:schemeClr val="accent1"/>
            </a:solidFill>
          </a:ln>
        </p:spPr>
        <p:txBody>
          <a:bodyPr lIns="108000" tIns="108000"/>
          <a:lstStyle>
            <a:lvl1pPr>
              <a:defRPr lang="en-IN" sz="1400" dirty="0">
                <a:solidFill>
                  <a:schemeClr val="accent1"/>
                </a:solidFill>
              </a:defRPr>
            </a:lvl1pPr>
          </a:lstStyle>
          <a:p>
            <a:pPr marL="0" marR="0" lvl="0" indent="0" fontAlgn="auto">
              <a:spcAft>
                <a:spcPts val="0"/>
              </a:spcAft>
              <a:buClrTx/>
              <a:buSzTx/>
              <a:buNone/>
              <a:tabLst/>
            </a:pPr>
            <a:r>
              <a:rPr lang="en-IN"/>
              <a:t>Heading</a:t>
            </a:r>
            <a:endParaRPr lang="en-IN" dirty="0"/>
          </a:p>
        </p:txBody>
      </p:sp>
      <p:sp>
        <p:nvSpPr>
          <p:cNvPr id="16" name="Text Placeholder 68">
            <a:extLst>
              <a:ext uri="{FF2B5EF4-FFF2-40B4-BE49-F238E27FC236}">
                <a16:creationId xmlns:a16="http://schemas.microsoft.com/office/drawing/2014/main" id="{7272E7C3-B26C-F8EF-4DCE-E251E87A4AA7}"/>
              </a:ext>
            </a:extLst>
          </p:cNvPr>
          <p:cNvSpPr>
            <a:spLocks noGrp="1"/>
          </p:cNvSpPr>
          <p:nvPr>
            <p:ph type="body" sz="quarter" idx="100" hasCustomPrompt="1"/>
          </p:nvPr>
        </p:nvSpPr>
        <p:spPr>
          <a:xfrm>
            <a:off x="5724000" y="1012769"/>
            <a:ext cx="3197323" cy="1361383"/>
          </a:xfrm>
          <a:prstGeom prst="rect">
            <a:avLst/>
          </a:prstGeom>
          <a:ln>
            <a:solidFill>
              <a:schemeClr val="accent1"/>
            </a:solidFill>
          </a:ln>
        </p:spPr>
        <p:txBody>
          <a:bodyPr lIns="108000" tIns="108000"/>
          <a:lstStyle>
            <a:lvl1pPr>
              <a:defRPr lang="en-IN" sz="1400" dirty="0">
                <a:solidFill>
                  <a:schemeClr val="accent1"/>
                </a:solidFill>
              </a:defRPr>
            </a:lvl1pPr>
          </a:lstStyle>
          <a:p>
            <a:pPr marL="0" marR="0" lvl="0" indent="0" fontAlgn="auto">
              <a:spcAft>
                <a:spcPts val="0"/>
              </a:spcAft>
              <a:buClrTx/>
              <a:buSzTx/>
              <a:buNone/>
              <a:tabLst/>
            </a:pPr>
            <a:r>
              <a:rPr lang="en-IN"/>
              <a:t>Heading</a:t>
            </a:r>
            <a:endParaRPr lang="en-IN" dirty="0"/>
          </a:p>
        </p:txBody>
      </p:sp>
      <p:sp>
        <p:nvSpPr>
          <p:cNvPr id="17" name="Text Placeholder 68">
            <a:extLst>
              <a:ext uri="{FF2B5EF4-FFF2-40B4-BE49-F238E27FC236}">
                <a16:creationId xmlns:a16="http://schemas.microsoft.com/office/drawing/2014/main" id="{4E400276-7FE3-70E6-DF18-2EC541F124F0}"/>
              </a:ext>
            </a:extLst>
          </p:cNvPr>
          <p:cNvSpPr>
            <a:spLocks noGrp="1"/>
          </p:cNvSpPr>
          <p:nvPr>
            <p:ph type="body" sz="quarter" idx="101" hasCustomPrompt="1"/>
          </p:nvPr>
        </p:nvSpPr>
        <p:spPr>
          <a:xfrm>
            <a:off x="2431777" y="1012769"/>
            <a:ext cx="3197323" cy="1361383"/>
          </a:xfrm>
          <a:prstGeom prst="rect">
            <a:avLst/>
          </a:prstGeom>
          <a:ln>
            <a:solidFill>
              <a:schemeClr val="accent1"/>
            </a:solidFill>
          </a:ln>
        </p:spPr>
        <p:txBody>
          <a:bodyPr lIns="108000" tIns="108000"/>
          <a:lstStyle>
            <a:lvl1pPr>
              <a:defRPr lang="en-IN" sz="1400" dirty="0">
                <a:solidFill>
                  <a:schemeClr val="accent1"/>
                </a:solidFill>
              </a:defRPr>
            </a:lvl1pPr>
          </a:lstStyle>
          <a:p>
            <a:pPr marL="0" marR="0" lvl="0" indent="0" fontAlgn="auto">
              <a:spcAft>
                <a:spcPts val="0"/>
              </a:spcAft>
              <a:buClrTx/>
              <a:buSzTx/>
              <a:buNone/>
              <a:tabLst/>
            </a:pPr>
            <a:r>
              <a:rPr lang="en-IN"/>
              <a:t>Heading</a:t>
            </a:r>
            <a:endParaRPr lang="en-IN" dirty="0"/>
          </a:p>
        </p:txBody>
      </p:sp>
      <p:sp>
        <p:nvSpPr>
          <p:cNvPr id="23" name="Title 1">
            <a:extLst>
              <a:ext uri="{FF2B5EF4-FFF2-40B4-BE49-F238E27FC236}">
                <a16:creationId xmlns:a16="http://schemas.microsoft.com/office/drawing/2014/main" id="{EA485F36-4894-E308-2AD7-7F9CAB603926}"/>
              </a:ext>
            </a:extLst>
          </p:cNvPr>
          <p:cNvSpPr>
            <a:spLocks noGrp="1"/>
          </p:cNvSpPr>
          <p:nvPr userDrawn="1">
            <p:ph type="title" hasCustomPrompt="1"/>
          </p:nvPr>
        </p:nvSpPr>
        <p:spPr>
          <a:xfrm>
            <a:off x="224247" y="188464"/>
            <a:ext cx="8133940" cy="461665"/>
          </a:xfrm>
          <a:prstGeom prst="rect">
            <a:avLst/>
          </a:prstGeom>
        </p:spPr>
        <p:txBody>
          <a:bodyPr wrap="square" anchor="t">
            <a:spAutoFit/>
          </a:bodyPr>
          <a:lstStyle>
            <a:lvl1pPr>
              <a:lnSpc>
                <a:spcPct val="100000"/>
              </a:lnSpc>
              <a:spcBef>
                <a:spcPts val="0"/>
              </a:spcBef>
              <a:defRPr sz="2400" b="0" i="0">
                <a:solidFill>
                  <a:schemeClr val="accent1"/>
                </a:solidFill>
                <a:latin typeface="+mj-lt"/>
                <a:cs typeface="Arial" panose="020B0604020202020204" pitchFamily="34" charset="0"/>
              </a:defRPr>
            </a:lvl1pPr>
          </a:lstStyle>
          <a:p>
            <a:r>
              <a:rPr lang="en-IN" dirty="0"/>
              <a:t>4-step/block content slide</a:t>
            </a:r>
            <a:endParaRPr lang="en-US" dirty="0"/>
          </a:p>
        </p:txBody>
      </p:sp>
      <p:sp>
        <p:nvSpPr>
          <p:cNvPr id="2" name="Rectangle 1">
            <a:extLst>
              <a:ext uri="{FF2B5EF4-FFF2-40B4-BE49-F238E27FC236}">
                <a16:creationId xmlns:a16="http://schemas.microsoft.com/office/drawing/2014/main" id="{EE9D5921-4354-1D80-56C3-FCB7D3F7E4E5}"/>
              </a:ext>
            </a:extLst>
          </p:cNvPr>
          <p:cNvSpPr/>
          <p:nvPr userDrawn="1"/>
        </p:nvSpPr>
        <p:spPr>
          <a:xfrm>
            <a:off x="0" y="3996406"/>
            <a:ext cx="9144000" cy="711399"/>
          </a:xfrm>
          <a:prstGeom prst="rect">
            <a:avLst/>
          </a:prstGeom>
          <a:solidFill>
            <a:srgbClr val="EB2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EB262A"/>
              </a:solidFill>
            </a:endParaRPr>
          </a:p>
        </p:txBody>
      </p:sp>
      <p:sp>
        <p:nvSpPr>
          <p:cNvPr id="3" name="Text Placeholder 3">
            <a:extLst>
              <a:ext uri="{FF2B5EF4-FFF2-40B4-BE49-F238E27FC236}">
                <a16:creationId xmlns:a16="http://schemas.microsoft.com/office/drawing/2014/main" id="{46634095-B271-9DC0-F11D-16F3E0A5819E}"/>
              </a:ext>
            </a:extLst>
          </p:cNvPr>
          <p:cNvSpPr>
            <a:spLocks noGrp="1"/>
          </p:cNvSpPr>
          <p:nvPr userDrawn="1">
            <p:ph type="body" sz="quarter" idx="85" hasCustomPrompt="1"/>
          </p:nvPr>
        </p:nvSpPr>
        <p:spPr>
          <a:xfrm>
            <a:off x="273545" y="4116150"/>
            <a:ext cx="7556808" cy="471911"/>
          </a:xfrm>
          <a:prstGeom prst="rect">
            <a:avLst/>
          </a:prstGeom>
        </p:spPr>
        <p:txBody>
          <a:bodyPr anchor="ctr"/>
          <a:lstStyle>
            <a:lvl1pPr marL="0" indent="0" algn="ctr">
              <a:buFont typeface="Arial" panose="020B0604020202020204" pitchFamily="34" charset="0"/>
              <a:buNone/>
              <a:defRPr sz="1800">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a:t>Highlighted text to make a point/impact</a:t>
            </a:r>
            <a:endParaRPr lang="en-IN" dirty="0"/>
          </a:p>
        </p:txBody>
      </p:sp>
      <p:pic>
        <p:nvPicPr>
          <p:cNvPr id="9" name="Graphic 8">
            <a:extLst>
              <a:ext uri="{FF2B5EF4-FFF2-40B4-BE49-F238E27FC236}">
                <a16:creationId xmlns:a16="http://schemas.microsoft.com/office/drawing/2014/main" id="{5CD37C37-DB36-B04E-C9E0-17A55E6E218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58187" y="-1"/>
            <a:ext cx="785814" cy="785814"/>
          </a:xfrm>
          <a:prstGeom prst="rect">
            <a:avLst/>
          </a:prstGeom>
        </p:spPr>
      </p:pic>
      <p:pic>
        <p:nvPicPr>
          <p:cNvPr id="10" name="Graphic 9">
            <a:extLst>
              <a:ext uri="{FF2B5EF4-FFF2-40B4-BE49-F238E27FC236}">
                <a16:creationId xmlns:a16="http://schemas.microsoft.com/office/drawing/2014/main" id="{AB20CDB9-55F2-F5D0-5B45-DA6AFEE1560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76448" y="3996406"/>
            <a:ext cx="1067552" cy="712800"/>
          </a:xfrm>
          <a:prstGeom prst="rect">
            <a:avLst/>
          </a:prstGeom>
        </p:spPr>
      </p:pic>
      <p:sp>
        <p:nvSpPr>
          <p:cNvPr id="25" name="Text Placeholder 68">
            <a:extLst>
              <a:ext uri="{FF2B5EF4-FFF2-40B4-BE49-F238E27FC236}">
                <a16:creationId xmlns:a16="http://schemas.microsoft.com/office/drawing/2014/main" id="{360E8451-FADE-259B-890B-52E7566A6D83}"/>
              </a:ext>
            </a:extLst>
          </p:cNvPr>
          <p:cNvSpPr>
            <a:spLocks noGrp="1"/>
          </p:cNvSpPr>
          <p:nvPr>
            <p:ph type="body" sz="quarter" idx="76" hasCustomPrompt="1"/>
          </p:nvPr>
        </p:nvSpPr>
        <p:spPr>
          <a:xfrm>
            <a:off x="224247" y="2522621"/>
            <a:ext cx="2072917" cy="1332604"/>
          </a:xfrm>
          <a:prstGeom prst="rect">
            <a:avLst/>
          </a:prstGeom>
        </p:spPr>
        <p:txBody>
          <a:bodyPr/>
          <a:lstStyle>
            <a:lvl1pPr marL="0" indent="0">
              <a:buNone/>
              <a:defRPr sz="1100">
                <a:solidFill>
                  <a:schemeClr val="accent2"/>
                </a:solidFill>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IN" dirty="0"/>
              <a:t>Description</a:t>
            </a:r>
          </a:p>
        </p:txBody>
      </p:sp>
      <p:sp>
        <p:nvSpPr>
          <p:cNvPr id="26" name="Text Placeholder 68">
            <a:extLst>
              <a:ext uri="{FF2B5EF4-FFF2-40B4-BE49-F238E27FC236}">
                <a16:creationId xmlns:a16="http://schemas.microsoft.com/office/drawing/2014/main" id="{3EAD2FD5-AB26-E4C3-4E9A-F93E99E30A1D}"/>
              </a:ext>
            </a:extLst>
          </p:cNvPr>
          <p:cNvSpPr>
            <a:spLocks noGrp="1"/>
          </p:cNvSpPr>
          <p:nvPr>
            <p:ph type="body" sz="quarter" idx="78" hasCustomPrompt="1"/>
          </p:nvPr>
        </p:nvSpPr>
        <p:spPr>
          <a:xfrm>
            <a:off x="224247" y="1018265"/>
            <a:ext cx="2072917" cy="1428911"/>
          </a:xfrm>
          <a:prstGeom prst="rect">
            <a:avLst/>
          </a:prstGeom>
        </p:spPr>
        <p:txBody>
          <a:bodyPr/>
          <a:lstStyle>
            <a:lvl1pPr marL="0" indent="0">
              <a:buNone/>
              <a:defRPr sz="1400">
                <a:solidFill>
                  <a:schemeClr val="accent2"/>
                </a:solidFill>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IN" dirty="0"/>
              <a:t>Description</a:t>
            </a:r>
          </a:p>
        </p:txBody>
      </p:sp>
      <p:sp>
        <p:nvSpPr>
          <p:cNvPr id="28" name="Text Placeholder 17">
            <a:extLst>
              <a:ext uri="{FF2B5EF4-FFF2-40B4-BE49-F238E27FC236}">
                <a16:creationId xmlns:a16="http://schemas.microsoft.com/office/drawing/2014/main" id="{46D636BD-157B-2C84-0292-9A05904F56AB}"/>
              </a:ext>
            </a:extLst>
          </p:cNvPr>
          <p:cNvSpPr>
            <a:spLocks noGrp="1"/>
          </p:cNvSpPr>
          <p:nvPr>
            <p:ph type="body" sz="quarter" idx="124" hasCustomPrompt="1"/>
          </p:nvPr>
        </p:nvSpPr>
        <p:spPr>
          <a:xfrm>
            <a:off x="2504711" y="1371824"/>
            <a:ext cx="3057889" cy="712706"/>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1"/>
            <a:endParaRPr lang="en-US" dirty="0"/>
          </a:p>
        </p:txBody>
      </p:sp>
      <p:sp>
        <p:nvSpPr>
          <p:cNvPr id="30" name="Text Placeholder 17">
            <a:extLst>
              <a:ext uri="{FF2B5EF4-FFF2-40B4-BE49-F238E27FC236}">
                <a16:creationId xmlns:a16="http://schemas.microsoft.com/office/drawing/2014/main" id="{1B5BB14B-0C93-69E7-FEEC-4FF95A86E100}"/>
              </a:ext>
            </a:extLst>
          </p:cNvPr>
          <p:cNvSpPr>
            <a:spLocks noGrp="1"/>
          </p:cNvSpPr>
          <p:nvPr>
            <p:ph type="body" sz="quarter" idx="126" hasCustomPrompt="1"/>
          </p:nvPr>
        </p:nvSpPr>
        <p:spPr>
          <a:xfrm>
            <a:off x="5800880" y="1371824"/>
            <a:ext cx="3057889" cy="712706"/>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1"/>
            <a:endParaRPr lang="en-US" dirty="0"/>
          </a:p>
        </p:txBody>
      </p:sp>
      <p:sp>
        <p:nvSpPr>
          <p:cNvPr id="32" name="Text Placeholder 17">
            <a:extLst>
              <a:ext uri="{FF2B5EF4-FFF2-40B4-BE49-F238E27FC236}">
                <a16:creationId xmlns:a16="http://schemas.microsoft.com/office/drawing/2014/main" id="{A3782C57-96F8-8BE4-FEC2-2E7718D37639}"/>
              </a:ext>
            </a:extLst>
          </p:cNvPr>
          <p:cNvSpPr>
            <a:spLocks noGrp="1"/>
          </p:cNvSpPr>
          <p:nvPr>
            <p:ph type="body" sz="quarter" idx="128" hasCustomPrompt="1"/>
          </p:nvPr>
        </p:nvSpPr>
        <p:spPr>
          <a:xfrm>
            <a:off x="2504711" y="2837049"/>
            <a:ext cx="3057889" cy="712706"/>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1"/>
            <a:endParaRPr lang="en-US" dirty="0"/>
          </a:p>
        </p:txBody>
      </p:sp>
      <p:sp>
        <p:nvSpPr>
          <p:cNvPr id="34" name="Text Placeholder 17">
            <a:extLst>
              <a:ext uri="{FF2B5EF4-FFF2-40B4-BE49-F238E27FC236}">
                <a16:creationId xmlns:a16="http://schemas.microsoft.com/office/drawing/2014/main" id="{3588F6AB-7B48-5903-2371-70C8416471B0}"/>
              </a:ext>
            </a:extLst>
          </p:cNvPr>
          <p:cNvSpPr>
            <a:spLocks noGrp="1"/>
          </p:cNvSpPr>
          <p:nvPr>
            <p:ph type="body" sz="quarter" idx="130" hasCustomPrompt="1"/>
          </p:nvPr>
        </p:nvSpPr>
        <p:spPr>
          <a:xfrm>
            <a:off x="5800880" y="2837049"/>
            <a:ext cx="3057889" cy="712706"/>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1"/>
            <a:endParaRPr lang="en-US" dirty="0"/>
          </a:p>
        </p:txBody>
      </p:sp>
    </p:spTree>
    <p:extLst>
      <p:ext uri="{BB962C8B-B14F-4D97-AF65-F5344CB8AC3E}">
        <p14:creationId xmlns:p14="http://schemas.microsoft.com/office/powerpoint/2010/main" val="2035016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with two logo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EA81D3-18CE-82FC-ADE6-5919A049965B}"/>
              </a:ext>
            </a:extLst>
          </p:cNvPr>
          <p:cNvSpPr/>
          <p:nvPr userDrawn="1"/>
        </p:nvSpPr>
        <p:spPr>
          <a:xfrm>
            <a:off x="0" y="4735820"/>
            <a:ext cx="9144000" cy="391871"/>
          </a:xfrm>
          <a:prstGeom prst="rect">
            <a:avLst/>
          </a:prstGeom>
          <a:solidFill>
            <a:schemeClr val="bg2"/>
          </a:solidFill>
          <a:ln w="4233" cap="flat">
            <a:noFill/>
            <a:prstDash val="solid"/>
            <a:miter/>
          </a:ln>
        </p:spPr>
        <p:txBody>
          <a:bodyPr rtlCol="0" anchor="ctr"/>
          <a:lstStyle/>
          <a:p>
            <a:pPr algn="l"/>
            <a:endParaRPr lang="en-IN"/>
          </a:p>
        </p:txBody>
      </p:sp>
      <p:pic>
        <p:nvPicPr>
          <p:cNvPr id="15" name="Graphic 14">
            <a:extLst>
              <a:ext uri="{FF2B5EF4-FFF2-40B4-BE49-F238E27FC236}">
                <a16:creationId xmlns:a16="http://schemas.microsoft.com/office/drawing/2014/main" id="{81ACD933-1D65-6CCF-B8B2-6374E26473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57650" y="4101373"/>
            <a:ext cx="5086350" cy="1042128"/>
          </a:xfrm>
          <a:prstGeom prst="rect">
            <a:avLst/>
          </a:prstGeom>
        </p:spPr>
      </p:pic>
      <p:pic>
        <p:nvPicPr>
          <p:cNvPr id="8" name="Graphic 7">
            <a:extLst>
              <a:ext uri="{FF2B5EF4-FFF2-40B4-BE49-F238E27FC236}">
                <a16:creationId xmlns:a16="http://schemas.microsoft.com/office/drawing/2014/main" id="{7413D40D-E115-4E77-F56E-FBE100DCB8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57650" y="0"/>
            <a:ext cx="5086350" cy="2057400"/>
          </a:xfrm>
          <a:prstGeom prst="rect">
            <a:avLst/>
          </a:prstGeom>
        </p:spPr>
      </p:pic>
      <p:sp>
        <p:nvSpPr>
          <p:cNvPr id="7" name="Rectangle 6">
            <a:extLst>
              <a:ext uri="{FF2B5EF4-FFF2-40B4-BE49-F238E27FC236}">
                <a16:creationId xmlns:a16="http://schemas.microsoft.com/office/drawing/2014/main" id="{3FFA4405-D6B1-7DD5-3FE5-691B4E6CCDA4}"/>
              </a:ext>
            </a:extLst>
          </p:cNvPr>
          <p:cNvSpPr/>
          <p:nvPr/>
        </p:nvSpPr>
        <p:spPr>
          <a:xfrm>
            <a:off x="15" y="1"/>
            <a:ext cx="4082129"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13"/>
          </a:p>
        </p:txBody>
      </p:sp>
      <p:pic>
        <p:nvPicPr>
          <p:cNvPr id="62" name="Graphic 61">
            <a:extLst>
              <a:ext uri="{FF2B5EF4-FFF2-40B4-BE49-F238E27FC236}">
                <a16:creationId xmlns:a16="http://schemas.microsoft.com/office/drawing/2014/main" id="{D29867B8-9CF1-351D-F40F-49F1BB0ABF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 y="0"/>
            <a:ext cx="4084264" cy="5143501"/>
          </a:xfrm>
          <a:prstGeom prst="rect">
            <a:avLst/>
          </a:prstGeom>
        </p:spPr>
      </p:pic>
      <p:sp>
        <p:nvSpPr>
          <p:cNvPr id="4" name="Text Placeholder 3">
            <a:extLst>
              <a:ext uri="{FF2B5EF4-FFF2-40B4-BE49-F238E27FC236}">
                <a16:creationId xmlns:a16="http://schemas.microsoft.com/office/drawing/2014/main" id="{D4162426-A51D-0D35-74B0-EF92684B0D82}"/>
              </a:ext>
            </a:extLst>
          </p:cNvPr>
          <p:cNvSpPr>
            <a:spLocks noGrp="1"/>
          </p:cNvSpPr>
          <p:nvPr>
            <p:ph type="body" sz="quarter" idx="10" hasCustomPrompt="1"/>
          </p:nvPr>
        </p:nvSpPr>
        <p:spPr>
          <a:xfrm>
            <a:off x="4697008" y="2121627"/>
            <a:ext cx="3933037" cy="1015663"/>
          </a:xfrm>
          <a:prstGeom prst="rect">
            <a:avLst/>
          </a:prstGeom>
        </p:spPr>
        <p:txBody>
          <a:bodyPr anchor="b">
            <a:spAutoFit/>
          </a:bodyPr>
          <a:lstStyle>
            <a:lvl1pPr marL="0" indent="0">
              <a:lnSpc>
                <a:spcPct val="100000"/>
              </a:lnSpc>
              <a:spcBef>
                <a:spcPts val="0"/>
              </a:spcBef>
              <a:buNone/>
              <a:defRPr sz="3000">
                <a:solidFill>
                  <a:schemeClr val="accent2"/>
                </a:solidFill>
              </a:defRPr>
            </a:lvl1pPr>
            <a:lvl2pPr marL="3429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 of the Presentation</a:t>
            </a:r>
          </a:p>
        </p:txBody>
      </p:sp>
      <p:sp>
        <p:nvSpPr>
          <p:cNvPr id="21" name="Text Placeholder 3">
            <a:extLst>
              <a:ext uri="{FF2B5EF4-FFF2-40B4-BE49-F238E27FC236}">
                <a16:creationId xmlns:a16="http://schemas.microsoft.com/office/drawing/2014/main" id="{8D91D506-80E1-1CDA-ADAB-A37001B0326B}"/>
              </a:ext>
            </a:extLst>
          </p:cNvPr>
          <p:cNvSpPr>
            <a:spLocks noGrp="1"/>
          </p:cNvSpPr>
          <p:nvPr>
            <p:ph type="body" sz="quarter" idx="11" hasCustomPrompt="1"/>
          </p:nvPr>
        </p:nvSpPr>
        <p:spPr>
          <a:xfrm>
            <a:off x="4697008" y="3136013"/>
            <a:ext cx="3933037" cy="341632"/>
          </a:xfrm>
          <a:prstGeom prst="rect">
            <a:avLst/>
          </a:prstGeom>
        </p:spPr>
        <p:txBody>
          <a:bodyPr anchor="t">
            <a:spAutoFit/>
          </a:bodyPr>
          <a:lstStyle>
            <a:lvl1pPr marL="0" indent="0">
              <a:buNone/>
              <a:defRPr sz="1800">
                <a:solidFill>
                  <a:srgbClr val="FF0000"/>
                </a:solidFill>
              </a:defRPr>
            </a:lvl1pPr>
            <a:lvl2pPr marL="3429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 of the Presentation</a:t>
            </a:r>
          </a:p>
        </p:txBody>
      </p:sp>
      <p:sp>
        <p:nvSpPr>
          <p:cNvPr id="10" name="Rectangle 9">
            <a:extLst>
              <a:ext uri="{FF2B5EF4-FFF2-40B4-BE49-F238E27FC236}">
                <a16:creationId xmlns:a16="http://schemas.microsoft.com/office/drawing/2014/main" id="{22C75C2F-A02A-01A1-4BAA-214DCC0F73B8}"/>
              </a:ext>
            </a:extLst>
          </p:cNvPr>
          <p:cNvSpPr/>
          <p:nvPr/>
        </p:nvSpPr>
        <p:spPr>
          <a:xfrm>
            <a:off x="15" y="2059781"/>
            <a:ext cx="4173568" cy="1023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13"/>
          </a:p>
        </p:txBody>
      </p:sp>
      <p:grpSp>
        <p:nvGrpSpPr>
          <p:cNvPr id="3" name="Picture 7">
            <a:extLst>
              <a:ext uri="{FF2B5EF4-FFF2-40B4-BE49-F238E27FC236}">
                <a16:creationId xmlns:a16="http://schemas.microsoft.com/office/drawing/2014/main" id="{8E96DFCC-3E45-7BB5-2D8A-7F781A8EAF8A}"/>
              </a:ext>
            </a:extLst>
          </p:cNvPr>
          <p:cNvGrpSpPr/>
          <p:nvPr/>
        </p:nvGrpSpPr>
        <p:grpSpPr>
          <a:xfrm>
            <a:off x="693824" y="2396264"/>
            <a:ext cx="1250216" cy="351753"/>
            <a:chOff x="2634152" y="664510"/>
            <a:chExt cx="2389659" cy="672341"/>
          </a:xfrm>
          <a:solidFill>
            <a:srgbClr val="EB262A"/>
          </a:solidFill>
        </p:grpSpPr>
        <p:grpSp>
          <p:nvGrpSpPr>
            <p:cNvPr id="5" name="Picture 7">
              <a:extLst>
                <a:ext uri="{FF2B5EF4-FFF2-40B4-BE49-F238E27FC236}">
                  <a16:creationId xmlns:a16="http://schemas.microsoft.com/office/drawing/2014/main" id="{8EA84969-E196-096C-8383-B6E704B6EED3}"/>
                </a:ext>
              </a:extLst>
            </p:cNvPr>
            <p:cNvGrpSpPr/>
            <p:nvPr/>
          </p:nvGrpSpPr>
          <p:grpSpPr>
            <a:xfrm>
              <a:off x="2634152" y="664510"/>
              <a:ext cx="2230129" cy="672341"/>
              <a:chOff x="2634152" y="664510"/>
              <a:chExt cx="2230129" cy="672341"/>
            </a:xfrm>
            <a:solidFill>
              <a:srgbClr val="EB262A"/>
            </a:solidFill>
          </p:grpSpPr>
          <p:sp>
            <p:nvSpPr>
              <p:cNvPr id="6" name="Freeform: Shape 5">
                <a:extLst>
                  <a:ext uri="{FF2B5EF4-FFF2-40B4-BE49-F238E27FC236}">
                    <a16:creationId xmlns:a16="http://schemas.microsoft.com/office/drawing/2014/main" id="{10FAA1E0-056C-17A0-A416-24D197428D4C}"/>
                  </a:ext>
                </a:extLst>
              </p:cNvPr>
              <p:cNvSpPr/>
              <p:nvPr/>
            </p:nvSpPr>
            <p:spPr>
              <a:xfrm>
                <a:off x="2634152" y="664510"/>
                <a:ext cx="398847" cy="525915"/>
              </a:xfrm>
              <a:custGeom>
                <a:avLst/>
                <a:gdLst>
                  <a:gd name="connsiteX0" fmla="*/ 0 w 398847"/>
                  <a:gd name="connsiteY0" fmla="*/ 0 h 525915"/>
                  <a:gd name="connsiteX1" fmla="*/ 219917 w 398847"/>
                  <a:gd name="connsiteY1" fmla="*/ 0 h 525915"/>
                  <a:gd name="connsiteX2" fmla="*/ 287155 w 398847"/>
                  <a:gd name="connsiteY2" fmla="*/ 7109 h 525915"/>
                  <a:gd name="connsiteX3" fmla="*/ 344415 w 398847"/>
                  <a:gd name="connsiteY3" fmla="*/ 31906 h 525915"/>
                  <a:gd name="connsiteX4" fmla="*/ 384030 w 398847"/>
                  <a:gd name="connsiteY4" fmla="*/ 79187 h 525915"/>
                  <a:gd name="connsiteX5" fmla="*/ 398848 w 398847"/>
                  <a:gd name="connsiteY5" fmla="*/ 153278 h 525915"/>
                  <a:gd name="connsiteX6" fmla="*/ 348911 w 398847"/>
                  <a:gd name="connsiteY6" fmla="*/ 274650 h 525915"/>
                  <a:gd name="connsiteX7" fmla="*/ 201415 w 398847"/>
                  <a:gd name="connsiteY7" fmla="*/ 315678 h 525915"/>
                  <a:gd name="connsiteX8" fmla="*/ 68438 w 398847"/>
                  <a:gd name="connsiteY8" fmla="*/ 315678 h 525915"/>
                  <a:gd name="connsiteX9" fmla="*/ 68438 w 398847"/>
                  <a:gd name="connsiteY9" fmla="*/ 525916 h 525915"/>
                  <a:gd name="connsiteX10" fmla="*/ 86 w 398847"/>
                  <a:gd name="connsiteY10" fmla="*/ 525916 h 525915"/>
                  <a:gd name="connsiteX11" fmla="*/ 86 w 398847"/>
                  <a:gd name="connsiteY11" fmla="*/ 0 h 525915"/>
                  <a:gd name="connsiteX12" fmla="*/ 68352 w 398847"/>
                  <a:gd name="connsiteY12" fmla="*/ 252380 h 525915"/>
                  <a:gd name="connsiteX13" fmla="*/ 202229 w 398847"/>
                  <a:gd name="connsiteY13" fmla="*/ 252380 h 525915"/>
                  <a:gd name="connsiteX14" fmla="*/ 298633 w 398847"/>
                  <a:gd name="connsiteY14" fmla="*/ 227454 h 525915"/>
                  <a:gd name="connsiteX15" fmla="*/ 326941 w 398847"/>
                  <a:gd name="connsiteY15" fmla="*/ 155548 h 525915"/>
                  <a:gd name="connsiteX16" fmla="*/ 317776 w 398847"/>
                  <a:gd name="connsiteY16" fmla="*/ 110537 h 525915"/>
                  <a:gd name="connsiteX17" fmla="*/ 292337 w 398847"/>
                  <a:gd name="connsiteY17" fmla="*/ 81928 h 525915"/>
                  <a:gd name="connsiteX18" fmla="*/ 254264 w 398847"/>
                  <a:gd name="connsiteY18" fmla="*/ 66939 h 525915"/>
                  <a:gd name="connsiteX19" fmla="*/ 207925 w 398847"/>
                  <a:gd name="connsiteY19" fmla="*/ 62699 h 525915"/>
                  <a:gd name="connsiteX20" fmla="*/ 68395 w 398847"/>
                  <a:gd name="connsiteY20" fmla="*/ 62699 h 525915"/>
                  <a:gd name="connsiteX21" fmla="*/ 68395 w 398847"/>
                  <a:gd name="connsiteY21" fmla="*/ 252422 h 525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8847" h="525915">
                    <a:moveTo>
                      <a:pt x="0" y="0"/>
                    </a:moveTo>
                    <a:lnTo>
                      <a:pt x="219917" y="0"/>
                    </a:lnTo>
                    <a:cubicBezTo>
                      <a:pt x="243086" y="0"/>
                      <a:pt x="265484" y="2398"/>
                      <a:pt x="287155" y="7109"/>
                    </a:cubicBezTo>
                    <a:cubicBezTo>
                      <a:pt x="308783" y="11863"/>
                      <a:pt x="327883" y="20129"/>
                      <a:pt x="344415" y="31906"/>
                    </a:cubicBezTo>
                    <a:cubicBezTo>
                      <a:pt x="360946" y="43684"/>
                      <a:pt x="374137" y="59444"/>
                      <a:pt x="384030" y="79187"/>
                    </a:cubicBezTo>
                    <a:cubicBezTo>
                      <a:pt x="393880" y="98930"/>
                      <a:pt x="398848" y="123642"/>
                      <a:pt x="398848" y="153278"/>
                    </a:cubicBezTo>
                    <a:cubicBezTo>
                      <a:pt x="398848" y="206812"/>
                      <a:pt x="382188" y="247283"/>
                      <a:pt x="348911" y="274650"/>
                    </a:cubicBezTo>
                    <a:cubicBezTo>
                      <a:pt x="315635" y="301973"/>
                      <a:pt x="266469" y="315678"/>
                      <a:pt x="201415" y="315678"/>
                    </a:cubicBezTo>
                    <a:lnTo>
                      <a:pt x="68438" y="315678"/>
                    </a:lnTo>
                    <a:lnTo>
                      <a:pt x="68438" y="525916"/>
                    </a:lnTo>
                    <a:lnTo>
                      <a:pt x="86" y="525916"/>
                    </a:lnTo>
                    <a:lnTo>
                      <a:pt x="86" y="0"/>
                    </a:lnTo>
                    <a:close/>
                    <a:moveTo>
                      <a:pt x="68352" y="252380"/>
                    </a:moveTo>
                    <a:lnTo>
                      <a:pt x="202229" y="252380"/>
                    </a:lnTo>
                    <a:cubicBezTo>
                      <a:pt x="247626" y="252380"/>
                      <a:pt x="279746" y="244071"/>
                      <a:pt x="298633" y="227454"/>
                    </a:cubicBezTo>
                    <a:cubicBezTo>
                      <a:pt x="317519" y="210837"/>
                      <a:pt x="326941" y="186854"/>
                      <a:pt x="326941" y="155548"/>
                    </a:cubicBezTo>
                    <a:cubicBezTo>
                      <a:pt x="326941" y="137432"/>
                      <a:pt x="323900" y="122400"/>
                      <a:pt x="317776" y="110537"/>
                    </a:cubicBezTo>
                    <a:cubicBezTo>
                      <a:pt x="311695" y="98631"/>
                      <a:pt x="303172" y="89123"/>
                      <a:pt x="292337" y="81928"/>
                    </a:cubicBezTo>
                    <a:cubicBezTo>
                      <a:pt x="281459" y="74776"/>
                      <a:pt x="268782" y="69765"/>
                      <a:pt x="254264" y="66939"/>
                    </a:cubicBezTo>
                    <a:cubicBezTo>
                      <a:pt x="239745" y="64112"/>
                      <a:pt x="224285" y="62699"/>
                      <a:pt x="207925" y="62699"/>
                    </a:cubicBezTo>
                    <a:lnTo>
                      <a:pt x="68395" y="62699"/>
                    </a:lnTo>
                    <a:lnTo>
                      <a:pt x="68395" y="252422"/>
                    </a:lnTo>
                    <a:close/>
                  </a:path>
                </a:pathLst>
              </a:custGeom>
              <a:solidFill>
                <a:srgbClr val="EB262A"/>
              </a:solidFill>
              <a:ln w="2232" cap="flat">
                <a:noFill/>
                <a:prstDash val="solid"/>
                <a:miter/>
              </a:ln>
            </p:spPr>
            <p:txBody>
              <a:bodyPr rtlCol="0" anchor="ctr"/>
              <a:lstStyle/>
              <a:p>
                <a:endParaRPr lang="en-IN"/>
              </a:p>
            </p:txBody>
          </p:sp>
          <p:sp>
            <p:nvSpPr>
              <p:cNvPr id="9" name="Freeform: Shape 8">
                <a:extLst>
                  <a:ext uri="{FF2B5EF4-FFF2-40B4-BE49-F238E27FC236}">
                    <a16:creationId xmlns:a16="http://schemas.microsoft.com/office/drawing/2014/main" id="{617ABE48-2C45-D3BD-2F9F-636FCD76B8F3}"/>
                  </a:ext>
                </a:extLst>
              </p:cNvPr>
              <p:cNvSpPr/>
              <p:nvPr/>
            </p:nvSpPr>
            <p:spPr>
              <a:xfrm>
                <a:off x="3068332" y="801256"/>
                <a:ext cx="198246" cy="389083"/>
              </a:xfrm>
              <a:custGeom>
                <a:avLst/>
                <a:gdLst>
                  <a:gd name="connsiteX0" fmla="*/ 198246 w 198246"/>
                  <a:gd name="connsiteY0" fmla="*/ 70622 h 389083"/>
                  <a:gd name="connsiteX1" fmla="*/ 156661 w 198246"/>
                  <a:gd name="connsiteY1" fmla="*/ 66082 h 389083"/>
                  <a:gd name="connsiteX2" fmla="*/ 68352 w 198246"/>
                  <a:gd name="connsiteY2" fmla="*/ 120087 h 389083"/>
                  <a:gd name="connsiteX3" fmla="*/ 68352 w 198246"/>
                  <a:gd name="connsiteY3" fmla="*/ 389084 h 389083"/>
                  <a:gd name="connsiteX4" fmla="*/ 0 w 198246"/>
                  <a:gd name="connsiteY4" fmla="*/ 389084 h 389083"/>
                  <a:gd name="connsiteX5" fmla="*/ 0 w 198246"/>
                  <a:gd name="connsiteY5" fmla="*/ 7966 h 389083"/>
                  <a:gd name="connsiteX6" fmla="*/ 68352 w 198246"/>
                  <a:gd name="connsiteY6" fmla="*/ 7966 h 389083"/>
                  <a:gd name="connsiteX7" fmla="*/ 68352 w 198246"/>
                  <a:gd name="connsiteY7" fmla="*/ 62099 h 389083"/>
                  <a:gd name="connsiteX8" fmla="*/ 167453 w 198246"/>
                  <a:gd name="connsiteY8" fmla="*/ 0 h 389083"/>
                  <a:gd name="connsiteX9" fmla="*/ 182272 w 198246"/>
                  <a:gd name="connsiteY9" fmla="*/ 557 h 389083"/>
                  <a:gd name="connsiteX10" fmla="*/ 198246 w 198246"/>
                  <a:gd name="connsiteY10" fmla="*/ 2827 h 389083"/>
                  <a:gd name="connsiteX11" fmla="*/ 198246 w 198246"/>
                  <a:gd name="connsiteY11" fmla="*/ 70622 h 3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246" h="389083">
                    <a:moveTo>
                      <a:pt x="198246" y="70622"/>
                    </a:moveTo>
                    <a:cubicBezTo>
                      <a:pt x="187240" y="67581"/>
                      <a:pt x="173364" y="66082"/>
                      <a:pt x="156661" y="66082"/>
                    </a:cubicBezTo>
                    <a:cubicBezTo>
                      <a:pt x="122485" y="66082"/>
                      <a:pt x="93063" y="84112"/>
                      <a:pt x="68352" y="120087"/>
                    </a:cubicBezTo>
                    <a:lnTo>
                      <a:pt x="68352" y="389084"/>
                    </a:lnTo>
                    <a:lnTo>
                      <a:pt x="0" y="389084"/>
                    </a:lnTo>
                    <a:lnTo>
                      <a:pt x="0" y="7966"/>
                    </a:lnTo>
                    <a:lnTo>
                      <a:pt x="68352" y="7966"/>
                    </a:lnTo>
                    <a:lnTo>
                      <a:pt x="68352" y="62099"/>
                    </a:lnTo>
                    <a:cubicBezTo>
                      <a:pt x="95675" y="20728"/>
                      <a:pt x="128738" y="0"/>
                      <a:pt x="167453" y="0"/>
                    </a:cubicBezTo>
                    <a:cubicBezTo>
                      <a:pt x="172379" y="0"/>
                      <a:pt x="177304" y="214"/>
                      <a:pt x="182272" y="557"/>
                    </a:cubicBezTo>
                    <a:cubicBezTo>
                      <a:pt x="187197" y="942"/>
                      <a:pt x="192550" y="1713"/>
                      <a:pt x="198246" y="2827"/>
                    </a:cubicBezTo>
                    <a:lnTo>
                      <a:pt x="198246" y="70622"/>
                    </a:lnTo>
                    <a:close/>
                  </a:path>
                </a:pathLst>
              </a:custGeom>
              <a:solidFill>
                <a:srgbClr val="EB262A"/>
              </a:solidFill>
              <a:ln w="2232" cap="flat">
                <a:noFill/>
                <a:prstDash val="solid"/>
                <a:miter/>
              </a:ln>
            </p:spPr>
            <p:txBody>
              <a:bodyPr rtlCol="0" anchor="ctr"/>
              <a:lstStyle/>
              <a:p>
                <a:endParaRPr lang="en-IN"/>
              </a:p>
            </p:txBody>
          </p:sp>
          <p:sp>
            <p:nvSpPr>
              <p:cNvPr id="14" name="Freeform: Shape 13">
                <a:extLst>
                  <a:ext uri="{FF2B5EF4-FFF2-40B4-BE49-F238E27FC236}">
                    <a16:creationId xmlns:a16="http://schemas.microsoft.com/office/drawing/2014/main" id="{3A7CF2DA-F117-0511-EF39-9FD8A6308DCA}"/>
                  </a:ext>
                </a:extLst>
              </p:cNvPr>
              <p:cNvSpPr/>
              <p:nvPr/>
            </p:nvSpPr>
            <p:spPr>
              <a:xfrm>
                <a:off x="3242723" y="801256"/>
                <a:ext cx="356620" cy="398291"/>
              </a:xfrm>
              <a:custGeom>
                <a:avLst/>
                <a:gdLst>
                  <a:gd name="connsiteX0" fmla="*/ 177732 w 356620"/>
                  <a:gd name="connsiteY0" fmla="*/ 0 h 398291"/>
                  <a:gd name="connsiteX1" fmla="*/ 251780 w 356620"/>
                  <a:gd name="connsiteY1" fmla="*/ 13405 h 398291"/>
                  <a:gd name="connsiteX2" fmla="*/ 308183 w 356620"/>
                  <a:gd name="connsiteY2" fmla="*/ 52120 h 398291"/>
                  <a:gd name="connsiteX3" fmla="*/ 344072 w 356620"/>
                  <a:gd name="connsiteY3" fmla="*/ 114519 h 398291"/>
                  <a:gd name="connsiteX4" fmla="*/ 356620 w 356620"/>
                  <a:gd name="connsiteY4" fmla="*/ 198846 h 398291"/>
                  <a:gd name="connsiteX5" fmla="*/ 343515 w 356620"/>
                  <a:gd name="connsiteY5" fmla="*/ 284885 h 398291"/>
                  <a:gd name="connsiteX6" fmla="*/ 306770 w 356620"/>
                  <a:gd name="connsiteY6" fmla="*/ 347284 h 398291"/>
                  <a:gd name="connsiteX7" fmla="*/ 250367 w 356620"/>
                  <a:gd name="connsiteY7" fmla="*/ 385486 h 398291"/>
                  <a:gd name="connsiteX8" fmla="*/ 177732 w 356620"/>
                  <a:gd name="connsiteY8" fmla="*/ 398291 h 398291"/>
                  <a:gd name="connsiteX9" fmla="*/ 105654 w 356620"/>
                  <a:gd name="connsiteY9" fmla="*/ 385486 h 398291"/>
                  <a:gd name="connsiteX10" fmla="*/ 49251 w 356620"/>
                  <a:gd name="connsiteY10" fmla="*/ 347284 h 398291"/>
                  <a:gd name="connsiteX11" fmla="*/ 12805 w 356620"/>
                  <a:gd name="connsiteY11" fmla="*/ 284885 h 398291"/>
                  <a:gd name="connsiteX12" fmla="*/ 0 w 356620"/>
                  <a:gd name="connsiteY12" fmla="*/ 198846 h 398291"/>
                  <a:gd name="connsiteX13" fmla="*/ 12805 w 356620"/>
                  <a:gd name="connsiteY13" fmla="*/ 113106 h 398291"/>
                  <a:gd name="connsiteX14" fmla="*/ 49251 w 356620"/>
                  <a:gd name="connsiteY14" fmla="*/ 50707 h 398291"/>
                  <a:gd name="connsiteX15" fmla="*/ 105654 w 356620"/>
                  <a:gd name="connsiteY15" fmla="*/ 12805 h 398291"/>
                  <a:gd name="connsiteX16" fmla="*/ 177732 w 356620"/>
                  <a:gd name="connsiteY16" fmla="*/ 0 h 398291"/>
                  <a:gd name="connsiteX17" fmla="*/ 177732 w 356620"/>
                  <a:gd name="connsiteY17" fmla="*/ 345229 h 398291"/>
                  <a:gd name="connsiteX18" fmla="*/ 257604 w 356620"/>
                  <a:gd name="connsiteY18" fmla="*/ 308355 h 398291"/>
                  <a:gd name="connsiteX19" fmla="*/ 287112 w 356620"/>
                  <a:gd name="connsiteY19" fmla="*/ 198846 h 398291"/>
                  <a:gd name="connsiteX20" fmla="*/ 279103 w 356620"/>
                  <a:gd name="connsiteY20" fmla="*/ 134220 h 398291"/>
                  <a:gd name="connsiteX21" fmla="*/ 256491 w 356620"/>
                  <a:gd name="connsiteY21" fmla="*/ 88481 h 398291"/>
                  <a:gd name="connsiteX22" fmla="*/ 221844 w 356620"/>
                  <a:gd name="connsiteY22" fmla="*/ 61029 h 398291"/>
                  <a:gd name="connsiteX23" fmla="*/ 177732 w 356620"/>
                  <a:gd name="connsiteY23" fmla="*/ 51864 h 398291"/>
                  <a:gd name="connsiteX24" fmla="*/ 133063 w 356620"/>
                  <a:gd name="connsiteY24" fmla="*/ 61585 h 398291"/>
                  <a:gd name="connsiteX25" fmla="*/ 98673 w 356620"/>
                  <a:gd name="connsiteY25" fmla="*/ 89894 h 398291"/>
                  <a:gd name="connsiteX26" fmla="*/ 76318 w 356620"/>
                  <a:gd name="connsiteY26" fmla="*/ 135933 h 398291"/>
                  <a:gd name="connsiteX27" fmla="*/ 68309 w 356620"/>
                  <a:gd name="connsiteY27" fmla="*/ 198846 h 398291"/>
                  <a:gd name="connsiteX28" fmla="*/ 97774 w 356620"/>
                  <a:gd name="connsiteY28" fmla="*/ 307798 h 398291"/>
                  <a:gd name="connsiteX29" fmla="*/ 177689 w 356620"/>
                  <a:gd name="connsiteY29" fmla="*/ 345229 h 39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56620" h="398291">
                    <a:moveTo>
                      <a:pt x="177732" y="0"/>
                    </a:moveTo>
                    <a:cubicBezTo>
                      <a:pt x="205056" y="0"/>
                      <a:pt x="229767" y="4454"/>
                      <a:pt x="251780" y="13405"/>
                    </a:cubicBezTo>
                    <a:cubicBezTo>
                      <a:pt x="273793" y="22313"/>
                      <a:pt x="292594" y="35247"/>
                      <a:pt x="308183" y="52120"/>
                    </a:cubicBezTo>
                    <a:cubicBezTo>
                      <a:pt x="323772" y="69037"/>
                      <a:pt x="335721" y="89808"/>
                      <a:pt x="344072" y="114519"/>
                    </a:cubicBezTo>
                    <a:cubicBezTo>
                      <a:pt x="352423" y="139188"/>
                      <a:pt x="356620" y="167325"/>
                      <a:pt x="356620" y="198846"/>
                    </a:cubicBezTo>
                    <a:cubicBezTo>
                      <a:pt x="356620" y="230367"/>
                      <a:pt x="352252" y="260174"/>
                      <a:pt x="343515" y="284885"/>
                    </a:cubicBezTo>
                    <a:cubicBezTo>
                      <a:pt x="334778" y="309554"/>
                      <a:pt x="322530" y="330368"/>
                      <a:pt x="306770" y="347284"/>
                    </a:cubicBezTo>
                    <a:cubicBezTo>
                      <a:pt x="291009" y="364201"/>
                      <a:pt x="272208" y="376921"/>
                      <a:pt x="250367" y="385486"/>
                    </a:cubicBezTo>
                    <a:cubicBezTo>
                      <a:pt x="228525" y="394009"/>
                      <a:pt x="204328" y="398291"/>
                      <a:pt x="177732" y="398291"/>
                    </a:cubicBezTo>
                    <a:cubicBezTo>
                      <a:pt x="151136" y="398291"/>
                      <a:pt x="127496" y="394009"/>
                      <a:pt x="105654" y="385486"/>
                    </a:cubicBezTo>
                    <a:cubicBezTo>
                      <a:pt x="83812" y="376921"/>
                      <a:pt x="65011" y="364201"/>
                      <a:pt x="49251" y="347284"/>
                    </a:cubicBezTo>
                    <a:cubicBezTo>
                      <a:pt x="33491" y="330368"/>
                      <a:pt x="21328" y="309597"/>
                      <a:pt x="12805" y="284885"/>
                    </a:cubicBezTo>
                    <a:cubicBezTo>
                      <a:pt x="4283" y="260174"/>
                      <a:pt x="0" y="231523"/>
                      <a:pt x="0" y="198846"/>
                    </a:cubicBezTo>
                    <a:cubicBezTo>
                      <a:pt x="0" y="166169"/>
                      <a:pt x="4283" y="137989"/>
                      <a:pt x="12805" y="113106"/>
                    </a:cubicBezTo>
                    <a:cubicBezTo>
                      <a:pt x="21328" y="88224"/>
                      <a:pt x="33491" y="67453"/>
                      <a:pt x="49251" y="50707"/>
                    </a:cubicBezTo>
                    <a:cubicBezTo>
                      <a:pt x="65011" y="34005"/>
                      <a:pt x="83812" y="21371"/>
                      <a:pt x="105654" y="12805"/>
                    </a:cubicBezTo>
                    <a:cubicBezTo>
                      <a:pt x="127496" y="4283"/>
                      <a:pt x="151522" y="0"/>
                      <a:pt x="177732" y="0"/>
                    </a:cubicBezTo>
                    <a:close/>
                    <a:moveTo>
                      <a:pt x="177732" y="345229"/>
                    </a:moveTo>
                    <a:cubicBezTo>
                      <a:pt x="211308" y="345229"/>
                      <a:pt x="237947" y="332937"/>
                      <a:pt x="257604" y="308355"/>
                    </a:cubicBezTo>
                    <a:cubicBezTo>
                      <a:pt x="277262" y="283772"/>
                      <a:pt x="287112" y="247240"/>
                      <a:pt x="287112" y="198846"/>
                    </a:cubicBezTo>
                    <a:cubicBezTo>
                      <a:pt x="287112" y="174049"/>
                      <a:pt x="284414" y="152507"/>
                      <a:pt x="279103" y="134220"/>
                    </a:cubicBezTo>
                    <a:cubicBezTo>
                      <a:pt x="273750" y="115933"/>
                      <a:pt x="266213" y="100686"/>
                      <a:pt x="256491" y="88481"/>
                    </a:cubicBezTo>
                    <a:cubicBezTo>
                      <a:pt x="246769" y="76275"/>
                      <a:pt x="235206" y="67153"/>
                      <a:pt x="221844" y="61029"/>
                    </a:cubicBezTo>
                    <a:cubicBezTo>
                      <a:pt x="208482" y="54947"/>
                      <a:pt x="193749" y="51864"/>
                      <a:pt x="177732" y="51864"/>
                    </a:cubicBezTo>
                    <a:cubicBezTo>
                      <a:pt x="161715" y="51864"/>
                      <a:pt x="146425" y="55118"/>
                      <a:pt x="133063" y="61585"/>
                    </a:cubicBezTo>
                    <a:cubicBezTo>
                      <a:pt x="119659" y="68052"/>
                      <a:pt x="108224" y="77517"/>
                      <a:pt x="98673" y="89894"/>
                    </a:cubicBezTo>
                    <a:cubicBezTo>
                      <a:pt x="89123" y="102271"/>
                      <a:pt x="81671" y="117646"/>
                      <a:pt x="76318" y="135933"/>
                    </a:cubicBezTo>
                    <a:cubicBezTo>
                      <a:pt x="70964" y="154220"/>
                      <a:pt x="68309" y="175205"/>
                      <a:pt x="68309" y="198846"/>
                    </a:cubicBezTo>
                    <a:cubicBezTo>
                      <a:pt x="68309" y="246512"/>
                      <a:pt x="78116" y="282830"/>
                      <a:pt x="97774" y="307798"/>
                    </a:cubicBezTo>
                    <a:cubicBezTo>
                      <a:pt x="117432" y="332766"/>
                      <a:pt x="144070" y="345229"/>
                      <a:pt x="177689" y="345229"/>
                    </a:cubicBezTo>
                    <a:close/>
                  </a:path>
                </a:pathLst>
              </a:custGeom>
              <a:solidFill>
                <a:srgbClr val="EB262A"/>
              </a:solidFill>
              <a:ln w="2232" cap="flat">
                <a:noFill/>
                <a:prstDash val="solid"/>
                <a:miter/>
              </a:ln>
            </p:spPr>
            <p:txBody>
              <a:bodyPr rtlCol="0" anchor="ctr"/>
              <a:lstStyle/>
              <a:p>
                <a:endParaRPr lang="en-IN"/>
              </a:p>
            </p:txBody>
          </p:sp>
          <p:sp>
            <p:nvSpPr>
              <p:cNvPr id="16" name="Freeform: Shape 15">
                <a:extLst>
                  <a:ext uri="{FF2B5EF4-FFF2-40B4-BE49-F238E27FC236}">
                    <a16:creationId xmlns:a16="http://schemas.microsoft.com/office/drawing/2014/main" id="{81F24903-3496-1F85-FB45-D6B2969F2037}"/>
                  </a:ext>
                </a:extLst>
              </p:cNvPr>
              <p:cNvSpPr/>
              <p:nvPr/>
            </p:nvSpPr>
            <p:spPr>
              <a:xfrm>
                <a:off x="3605125" y="664510"/>
                <a:ext cx="332123" cy="534995"/>
              </a:xfrm>
              <a:custGeom>
                <a:avLst/>
                <a:gdLst>
                  <a:gd name="connsiteX0" fmla="*/ 264328 w 332123"/>
                  <a:gd name="connsiteY0" fmla="*/ 480862 h 534995"/>
                  <a:gd name="connsiteX1" fmla="*/ 155719 w 332123"/>
                  <a:gd name="connsiteY1" fmla="*/ 534995 h 534995"/>
                  <a:gd name="connsiteX2" fmla="*/ 90065 w 332123"/>
                  <a:gd name="connsiteY2" fmla="*/ 521333 h 534995"/>
                  <a:gd name="connsiteX3" fmla="*/ 41200 w 332123"/>
                  <a:gd name="connsiteY3" fmla="*/ 482318 h 534995"/>
                  <a:gd name="connsiteX4" fmla="*/ 10493 w 332123"/>
                  <a:gd name="connsiteY4" fmla="*/ 420519 h 534995"/>
                  <a:gd name="connsiteX5" fmla="*/ 0 w 332123"/>
                  <a:gd name="connsiteY5" fmla="*/ 338462 h 534995"/>
                  <a:gd name="connsiteX6" fmla="*/ 11949 w 332123"/>
                  <a:gd name="connsiteY6" fmla="*/ 254435 h 534995"/>
                  <a:gd name="connsiteX7" fmla="*/ 45182 w 332123"/>
                  <a:gd name="connsiteY7" fmla="*/ 190923 h 534995"/>
                  <a:gd name="connsiteX8" fmla="*/ 95761 w 332123"/>
                  <a:gd name="connsiteY8" fmla="*/ 150751 h 534995"/>
                  <a:gd name="connsiteX9" fmla="*/ 160301 w 332123"/>
                  <a:gd name="connsiteY9" fmla="*/ 136790 h 534995"/>
                  <a:gd name="connsiteX10" fmla="*/ 264328 w 332123"/>
                  <a:gd name="connsiteY10" fmla="*/ 173835 h 534995"/>
                  <a:gd name="connsiteX11" fmla="*/ 264328 w 332123"/>
                  <a:gd name="connsiteY11" fmla="*/ 0 h 534995"/>
                  <a:gd name="connsiteX12" fmla="*/ 332123 w 332123"/>
                  <a:gd name="connsiteY12" fmla="*/ 0 h 534995"/>
                  <a:gd name="connsiteX13" fmla="*/ 332123 w 332123"/>
                  <a:gd name="connsiteY13" fmla="*/ 525873 h 534995"/>
                  <a:gd name="connsiteX14" fmla="*/ 264328 w 332123"/>
                  <a:gd name="connsiteY14" fmla="*/ 525873 h 534995"/>
                  <a:gd name="connsiteX15" fmla="*/ 264328 w 332123"/>
                  <a:gd name="connsiteY15" fmla="*/ 480862 h 534995"/>
                  <a:gd name="connsiteX16" fmla="*/ 264328 w 332123"/>
                  <a:gd name="connsiteY16" fmla="*/ 417649 h 534995"/>
                  <a:gd name="connsiteX17" fmla="*/ 264328 w 332123"/>
                  <a:gd name="connsiteY17" fmla="*/ 235120 h 534995"/>
                  <a:gd name="connsiteX18" fmla="*/ 164070 w 332123"/>
                  <a:gd name="connsiteY18" fmla="*/ 188610 h 534995"/>
                  <a:gd name="connsiteX19" fmla="*/ 94562 w 332123"/>
                  <a:gd name="connsiteY19" fmla="*/ 225784 h 534995"/>
                  <a:gd name="connsiteX20" fmla="*/ 68352 w 332123"/>
                  <a:gd name="connsiteY20" fmla="*/ 338462 h 534995"/>
                  <a:gd name="connsiteX21" fmla="*/ 93149 w 332123"/>
                  <a:gd name="connsiteY21" fmla="*/ 446001 h 534995"/>
                  <a:gd name="connsiteX22" fmla="*/ 161244 w 332123"/>
                  <a:gd name="connsiteY22" fmla="*/ 482018 h 534995"/>
                  <a:gd name="connsiteX23" fmla="*/ 264371 w 332123"/>
                  <a:gd name="connsiteY23" fmla="*/ 417649 h 53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2123" h="534995">
                    <a:moveTo>
                      <a:pt x="264328" y="480862"/>
                    </a:moveTo>
                    <a:cubicBezTo>
                      <a:pt x="234007" y="516965"/>
                      <a:pt x="197818" y="534995"/>
                      <a:pt x="155719" y="534995"/>
                    </a:cubicBezTo>
                    <a:cubicBezTo>
                      <a:pt x="131093" y="534995"/>
                      <a:pt x="109209" y="530455"/>
                      <a:pt x="90065" y="521333"/>
                    </a:cubicBezTo>
                    <a:cubicBezTo>
                      <a:pt x="70921" y="512211"/>
                      <a:pt x="54604" y="499235"/>
                      <a:pt x="41200" y="482318"/>
                    </a:cubicBezTo>
                    <a:cubicBezTo>
                      <a:pt x="27752" y="465444"/>
                      <a:pt x="17516" y="444801"/>
                      <a:pt x="10493" y="420519"/>
                    </a:cubicBezTo>
                    <a:cubicBezTo>
                      <a:pt x="3469" y="396193"/>
                      <a:pt x="0" y="368869"/>
                      <a:pt x="0" y="338462"/>
                    </a:cubicBezTo>
                    <a:cubicBezTo>
                      <a:pt x="0" y="308055"/>
                      <a:pt x="3983" y="279318"/>
                      <a:pt x="11949" y="254435"/>
                    </a:cubicBezTo>
                    <a:cubicBezTo>
                      <a:pt x="19915" y="229553"/>
                      <a:pt x="30964" y="208396"/>
                      <a:pt x="45182" y="190923"/>
                    </a:cubicBezTo>
                    <a:cubicBezTo>
                      <a:pt x="59401" y="173449"/>
                      <a:pt x="76275" y="160045"/>
                      <a:pt x="95761" y="150751"/>
                    </a:cubicBezTo>
                    <a:cubicBezTo>
                      <a:pt x="115290" y="141458"/>
                      <a:pt x="136789" y="136790"/>
                      <a:pt x="160301" y="136790"/>
                    </a:cubicBezTo>
                    <a:cubicBezTo>
                      <a:pt x="201629" y="136790"/>
                      <a:pt x="236277" y="149124"/>
                      <a:pt x="264328" y="173835"/>
                    </a:cubicBezTo>
                    <a:lnTo>
                      <a:pt x="264328" y="0"/>
                    </a:lnTo>
                    <a:lnTo>
                      <a:pt x="332123" y="0"/>
                    </a:lnTo>
                    <a:lnTo>
                      <a:pt x="332123" y="525873"/>
                    </a:lnTo>
                    <a:lnTo>
                      <a:pt x="264328" y="525873"/>
                    </a:lnTo>
                    <a:lnTo>
                      <a:pt x="264328" y="480862"/>
                    </a:lnTo>
                    <a:close/>
                    <a:moveTo>
                      <a:pt x="264328" y="417649"/>
                    </a:moveTo>
                    <a:lnTo>
                      <a:pt x="264328" y="235120"/>
                    </a:lnTo>
                    <a:cubicBezTo>
                      <a:pt x="234692" y="204114"/>
                      <a:pt x="201287" y="188610"/>
                      <a:pt x="164070" y="188610"/>
                    </a:cubicBezTo>
                    <a:cubicBezTo>
                      <a:pt x="135205" y="188610"/>
                      <a:pt x="112035" y="200987"/>
                      <a:pt x="94562" y="225784"/>
                    </a:cubicBezTo>
                    <a:cubicBezTo>
                      <a:pt x="77089" y="250581"/>
                      <a:pt x="68352" y="288140"/>
                      <a:pt x="68352" y="338462"/>
                    </a:cubicBezTo>
                    <a:cubicBezTo>
                      <a:pt x="68352" y="386128"/>
                      <a:pt x="76618" y="421975"/>
                      <a:pt x="93149" y="446001"/>
                    </a:cubicBezTo>
                    <a:cubicBezTo>
                      <a:pt x="109680" y="470027"/>
                      <a:pt x="132335" y="482018"/>
                      <a:pt x="161244" y="482018"/>
                    </a:cubicBezTo>
                    <a:cubicBezTo>
                      <a:pt x="198460" y="482018"/>
                      <a:pt x="232808" y="460562"/>
                      <a:pt x="264371" y="417649"/>
                    </a:cubicBezTo>
                    <a:close/>
                  </a:path>
                </a:pathLst>
              </a:custGeom>
              <a:solidFill>
                <a:srgbClr val="EB262A"/>
              </a:solidFill>
              <a:ln w="2232" cap="flat">
                <a:noFill/>
                <a:prstDash val="solid"/>
                <a:miter/>
              </a:ln>
            </p:spPr>
            <p:txBody>
              <a:bodyPr rtlCol="0" anchor="ctr"/>
              <a:lstStyle/>
              <a:p>
                <a:endParaRPr lang="en-IN"/>
              </a:p>
            </p:txBody>
          </p:sp>
          <p:sp>
            <p:nvSpPr>
              <p:cNvPr id="17" name="Freeform: Shape 16">
                <a:extLst>
                  <a:ext uri="{FF2B5EF4-FFF2-40B4-BE49-F238E27FC236}">
                    <a16:creationId xmlns:a16="http://schemas.microsoft.com/office/drawing/2014/main" id="{DC604164-B902-8759-CF75-FBDFF03B93AE}"/>
                  </a:ext>
                </a:extLst>
              </p:cNvPr>
              <p:cNvSpPr/>
              <p:nvPr/>
            </p:nvSpPr>
            <p:spPr>
              <a:xfrm>
                <a:off x="3969197" y="801299"/>
                <a:ext cx="330367" cy="398162"/>
              </a:xfrm>
              <a:custGeom>
                <a:avLst/>
                <a:gdLst>
                  <a:gd name="connsiteX0" fmla="*/ 262615 w 330367"/>
                  <a:gd name="connsiteY0" fmla="*/ 350325 h 398162"/>
                  <a:gd name="connsiteX1" fmla="*/ 129594 w 330367"/>
                  <a:gd name="connsiteY1" fmla="*/ 398163 h 398162"/>
                  <a:gd name="connsiteX2" fmla="*/ 77859 w 330367"/>
                  <a:gd name="connsiteY2" fmla="*/ 390197 h 398162"/>
                  <a:gd name="connsiteX3" fmla="*/ 36660 w 330367"/>
                  <a:gd name="connsiteY3" fmla="*/ 367670 h 398162"/>
                  <a:gd name="connsiteX4" fmla="*/ 9679 w 330367"/>
                  <a:gd name="connsiteY4" fmla="*/ 332937 h 398162"/>
                  <a:gd name="connsiteX5" fmla="*/ 0 w 330367"/>
                  <a:gd name="connsiteY5" fmla="*/ 288226 h 398162"/>
                  <a:gd name="connsiteX6" fmla="*/ 229638 w 330367"/>
                  <a:gd name="connsiteY6" fmla="*/ 154349 h 398162"/>
                  <a:gd name="connsiteX7" fmla="*/ 262615 w 330367"/>
                  <a:gd name="connsiteY7" fmla="*/ 154349 h 398162"/>
                  <a:gd name="connsiteX8" fmla="*/ 260345 w 330367"/>
                  <a:gd name="connsiteY8" fmla="*/ 108524 h 398162"/>
                  <a:gd name="connsiteX9" fmla="*/ 249296 w 330367"/>
                  <a:gd name="connsiteY9" fmla="*/ 76446 h 398162"/>
                  <a:gd name="connsiteX10" fmla="*/ 222401 w 330367"/>
                  <a:gd name="connsiteY10" fmla="*/ 57816 h 398162"/>
                  <a:gd name="connsiteX11" fmla="*/ 171993 w 330367"/>
                  <a:gd name="connsiteY11" fmla="*/ 51821 h 398162"/>
                  <a:gd name="connsiteX12" fmla="*/ 79144 w 330367"/>
                  <a:gd name="connsiteY12" fmla="*/ 117346 h 398162"/>
                  <a:gd name="connsiteX13" fmla="*/ 11349 w 330367"/>
                  <a:gd name="connsiteY13" fmla="*/ 117346 h 398162"/>
                  <a:gd name="connsiteX14" fmla="*/ 175419 w 330367"/>
                  <a:gd name="connsiteY14" fmla="*/ 0 h 398162"/>
                  <a:gd name="connsiteX15" fmla="*/ 240645 w 330367"/>
                  <a:gd name="connsiteY15" fmla="*/ 5996 h 398162"/>
                  <a:gd name="connsiteX16" fmla="*/ 289339 w 330367"/>
                  <a:gd name="connsiteY16" fmla="*/ 27923 h 398162"/>
                  <a:gd name="connsiteX17" fmla="*/ 319832 w 330367"/>
                  <a:gd name="connsiteY17" fmla="*/ 71778 h 398162"/>
                  <a:gd name="connsiteX18" fmla="*/ 330367 w 330367"/>
                  <a:gd name="connsiteY18" fmla="*/ 142999 h 398162"/>
                  <a:gd name="connsiteX19" fmla="*/ 330367 w 330367"/>
                  <a:gd name="connsiteY19" fmla="*/ 389126 h 398162"/>
                  <a:gd name="connsiteX20" fmla="*/ 262572 w 330367"/>
                  <a:gd name="connsiteY20" fmla="*/ 389126 h 398162"/>
                  <a:gd name="connsiteX21" fmla="*/ 262572 w 330367"/>
                  <a:gd name="connsiteY21" fmla="*/ 350411 h 398162"/>
                  <a:gd name="connsiteX22" fmla="*/ 262615 w 330367"/>
                  <a:gd name="connsiteY22" fmla="*/ 288911 h 398162"/>
                  <a:gd name="connsiteX23" fmla="*/ 262615 w 330367"/>
                  <a:gd name="connsiteY23" fmla="*/ 203899 h 398162"/>
                  <a:gd name="connsiteX24" fmla="*/ 216447 w 330367"/>
                  <a:gd name="connsiteY24" fmla="*/ 203899 h 398162"/>
                  <a:gd name="connsiteX25" fmla="*/ 69465 w 330367"/>
                  <a:gd name="connsiteY25" fmla="*/ 284885 h 398162"/>
                  <a:gd name="connsiteX26" fmla="*/ 90536 w 330367"/>
                  <a:gd name="connsiteY26" fmla="*/ 329682 h 398162"/>
                  <a:gd name="connsiteX27" fmla="*/ 149209 w 330367"/>
                  <a:gd name="connsiteY27" fmla="*/ 345186 h 398162"/>
                  <a:gd name="connsiteX28" fmla="*/ 181972 w 330367"/>
                  <a:gd name="connsiteY28" fmla="*/ 341460 h 398162"/>
                  <a:gd name="connsiteX29" fmla="*/ 213021 w 330367"/>
                  <a:gd name="connsiteY29" fmla="*/ 330239 h 398162"/>
                  <a:gd name="connsiteX30" fmla="*/ 240645 w 330367"/>
                  <a:gd name="connsiteY30" fmla="*/ 312423 h 398162"/>
                  <a:gd name="connsiteX31" fmla="*/ 262572 w 330367"/>
                  <a:gd name="connsiteY31" fmla="*/ 288868 h 39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0367" h="398162">
                    <a:moveTo>
                      <a:pt x="262615" y="350325"/>
                    </a:moveTo>
                    <a:cubicBezTo>
                      <a:pt x="227754" y="382231"/>
                      <a:pt x="183428" y="398163"/>
                      <a:pt x="129594" y="398163"/>
                    </a:cubicBezTo>
                    <a:cubicBezTo>
                      <a:pt x="111007" y="398163"/>
                      <a:pt x="93791" y="395508"/>
                      <a:pt x="77859" y="390197"/>
                    </a:cubicBezTo>
                    <a:cubicBezTo>
                      <a:pt x="61928" y="384886"/>
                      <a:pt x="48223" y="377392"/>
                      <a:pt x="36660" y="367670"/>
                    </a:cubicBezTo>
                    <a:cubicBezTo>
                      <a:pt x="25097" y="357991"/>
                      <a:pt x="16103" y="346428"/>
                      <a:pt x="9679" y="332937"/>
                    </a:cubicBezTo>
                    <a:cubicBezTo>
                      <a:pt x="3212" y="319447"/>
                      <a:pt x="0" y="304543"/>
                      <a:pt x="0" y="288226"/>
                    </a:cubicBezTo>
                    <a:cubicBezTo>
                      <a:pt x="0" y="198974"/>
                      <a:pt x="76532" y="154349"/>
                      <a:pt x="229638" y="154349"/>
                    </a:cubicBezTo>
                    <a:lnTo>
                      <a:pt x="262615" y="154349"/>
                    </a:lnTo>
                    <a:cubicBezTo>
                      <a:pt x="262615" y="136789"/>
                      <a:pt x="261844" y="121500"/>
                      <a:pt x="260345" y="108524"/>
                    </a:cubicBezTo>
                    <a:cubicBezTo>
                      <a:pt x="258803" y="95547"/>
                      <a:pt x="255163" y="84840"/>
                      <a:pt x="249296" y="76446"/>
                    </a:cubicBezTo>
                    <a:cubicBezTo>
                      <a:pt x="243429" y="68052"/>
                      <a:pt x="234478" y="61842"/>
                      <a:pt x="222401" y="57816"/>
                    </a:cubicBezTo>
                    <a:cubicBezTo>
                      <a:pt x="210323" y="53834"/>
                      <a:pt x="193535" y="51821"/>
                      <a:pt x="171993" y="51821"/>
                    </a:cubicBezTo>
                    <a:cubicBezTo>
                      <a:pt x="111607" y="51821"/>
                      <a:pt x="80643" y="73662"/>
                      <a:pt x="79144" y="117346"/>
                    </a:cubicBezTo>
                    <a:lnTo>
                      <a:pt x="11349" y="117346"/>
                    </a:lnTo>
                    <a:cubicBezTo>
                      <a:pt x="16660" y="39101"/>
                      <a:pt x="71350" y="0"/>
                      <a:pt x="175419" y="0"/>
                    </a:cubicBezTo>
                    <a:cubicBezTo>
                      <a:pt x="199745" y="0"/>
                      <a:pt x="221458" y="2013"/>
                      <a:pt x="240645" y="5996"/>
                    </a:cubicBezTo>
                    <a:cubicBezTo>
                      <a:pt x="259789" y="9979"/>
                      <a:pt x="276063" y="17302"/>
                      <a:pt x="289339" y="27923"/>
                    </a:cubicBezTo>
                    <a:cubicBezTo>
                      <a:pt x="302615" y="38544"/>
                      <a:pt x="312808" y="53191"/>
                      <a:pt x="319832" y="71778"/>
                    </a:cubicBezTo>
                    <a:cubicBezTo>
                      <a:pt x="326855" y="90365"/>
                      <a:pt x="330367" y="114134"/>
                      <a:pt x="330367" y="142999"/>
                    </a:cubicBezTo>
                    <a:lnTo>
                      <a:pt x="330367" y="389126"/>
                    </a:lnTo>
                    <a:lnTo>
                      <a:pt x="262572" y="389126"/>
                    </a:lnTo>
                    <a:lnTo>
                      <a:pt x="262572" y="350411"/>
                    </a:lnTo>
                    <a:close/>
                    <a:moveTo>
                      <a:pt x="262615" y="288911"/>
                    </a:moveTo>
                    <a:lnTo>
                      <a:pt x="262615" y="203899"/>
                    </a:lnTo>
                    <a:lnTo>
                      <a:pt x="216447" y="203899"/>
                    </a:lnTo>
                    <a:cubicBezTo>
                      <a:pt x="118459" y="203899"/>
                      <a:pt x="69465" y="230923"/>
                      <a:pt x="69465" y="284885"/>
                    </a:cubicBezTo>
                    <a:cubicBezTo>
                      <a:pt x="69465" y="304414"/>
                      <a:pt x="76489" y="319361"/>
                      <a:pt x="90536" y="329682"/>
                    </a:cubicBezTo>
                    <a:cubicBezTo>
                      <a:pt x="104583" y="340047"/>
                      <a:pt x="124155" y="345186"/>
                      <a:pt x="149209" y="345186"/>
                    </a:cubicBezTo>
                    <a:cubicBezTo>
                      <a:pt x="160216" y="345186"/>
                      <a:pt x="171137" y="343944"/>
                      <a:pt x="181972" y="341460"/>
                    </a:cubicBezTo>
                    <a:cubicBezTo>
                      <a:pt x="192807" y="338976"/>
                      <a:pt x="203128" y="335250"/>
                      <a:pt x="213021" y="330239"/>
                    </a:cubicBezTo>
                    <a:cubicBezTo>
                      <a:pt x="222872" y="325271"/>
                      <a:pt x="232122" y="319318"/>
                      <a:pt x="240645" y="312423"/>
                    </a:cubicBezTo>
                    <a:cubicBezTo>
                      <a:pt x="249167" y="305528"/>
                      <a:pt x="256491" y="297691"/>
                      <a:pt x="262572" y="288868"/>
                    </a:cubicBezTo>
                    <a:close/>
                  </a:path>
                </a:pathLst>
              </a:custGeom>
              <a:solidFill>
                <a:srgbClr val="EB262A"/>
              </a:solidFill>
              <a:ln w="2232" cap="flat">
                <a:noFill/>
                <a:prstDash val="solid"/>
                <a:miter/>
              </a:ln>
            </p:spPr>
            <p:txBody>
              <a:bodyPr rtlCol="0" anchor="ctr"/>
              <a:lstStyle/>
              <a:p>
                <a:endParaRPr lang="en-IN"/>
              </a:p>
            </p:txBody>
          </p:sp>
          <p:sp>
            <p:nvSpPr>
              <p:cNvPr id="18" name="Freeform: Shape 17">
                <a:extLst>
                  <a:ext uri="{FF2B5EF4-FFF2-40B4-BE49-F238E27FC236}">
                    <a16:creationId xmlns:a16="http://schemas.microsoft.com/office/drawing/2014/main" id="{BD6A4625-5A13-6CD6-A61C-DEE4337D9E69}"/>
                  </a:ext>
                </a:extLst>
              </p:cNvPr>
              <p:cNvSpPr/>
              <p:nvPr/>
            </p:nvSpPr>
            <p:spPr>
              <a:xfrm>
                <a:off x="4353784" y="801256"/>
                <a:ext cx="332722" cy="535594"/>
              </a:xfrm>
              <a:custGeom>
                <a:avLst/>
                <a:gdLst>
                  <a:gd name="connsiteX0" fmla="*/ 68352 w 332722"/>
                  <a:gd name="connsiteY0" fmla="*/ 52977 h 535594"/>
                  <a:gd name="connsiteX1" fmla="*/ 176918 w 332722"/>
                  <a:gd name="connsiteY1" fmla="*/ 0 h 535594"/>
                  <a:gd name="connsiteX2" fmla="*/ 242872 w 332722"/>
                  <a:gd name="connsiteY2" fmla="*/ 13962 h 535594"/>
                  <a:gd name="connsiteX3" fmla="*/ 291780 w 332722"/>
                  <a:gd name="connsiteY3" fmla="*/ 53277 h 535594"/>
                  <a:gd name="connsiteX4" fmla="*/ 322187 w 332722"/>
                  <a:gd name="connsiteY4" fmla="*/ 114819 h 535594"/>
                  <a:gd name="connsiteX5" fmla="*/ 332723 w 332722"/>
                  <a:gd name="connsiteY5" fmla="*/ 195463 h 535594"/>
                  <a:gd name="connsiteX6" fmla="*/ 320774 w 332722"/>
                  <a:gd name="connsiteY6" fmla="*/ 279189 h 535594"/>
                  <a:gd name="connsiteX7" fmla="*/ 287241 w 332722"/>
                  <a:gd name="connsiteY7" fmla="*/ 343301 h 535594"/>
                  <a:gd name="connsiteX8" fmla="*/ 236062 w 332722"/>
                  <a:gd name="connsiteY8" fmla="*/ 384030 h 535594"/>
                  <a:gd name="connsiteX9" fmla="*/ 171822 w 332722"/>
                  <a:gd name="connsiteY9" fmla="*/ 398291 h 535594"/>
                  <a:gd name="connsiteX10" fmla="*/ 68352 w 332722"/>
                  <a:gd name="connsiteY10" fmla="*/ 360132 h 535594"/>
                  <a:gd name="connsiteX11" fmla="*/ 68352 w 332722"/>
                  <a:gd name="connsiteY11" fmla="*/ 535595 h 535594"/>
                  <a:gd name="connsiteX12" fmla="*/ 0 w 332722"/>
                  <a:gd name="connsiteY12" fmla="*/ 535595 h 535594"/>
                  <a:gd name="connsiteX13" fmla="*/ 0 w 332722"/>
                  <a:gd name="connsiteY13" fmla="*/ 7966 h 535594"/>
                  <a:gd name="connsiteX14" fmla="*/ 68352 w 332722"/>
                  <a:gd name="connsiteY14" fmla="*/ 7966 h 535594"/>
                  <a:gd name="connsiteX15" fmla="*/ 68352 w 332722"/>
                  <a:gd name="connsiteY15" fmla="*/ 52977 h 535594"/>
                  <a:gd name="connsiteX16" fmla="*/ 68352 w 332722"/>
                  <a:gd name="connsiteY16" fmla="*/ 299661 h 535594"/>
                  <a:gd name="connsiteX17" fmla="*/ 168053 w 332722"/>
                  <a:gd name="connsiteY17" fmla="*/ 345229 h 535594"/>
                  <a:gd name="connsiteX18" fmla="*/ 237861 w 332722"/>
                  <a:gd name="connsiteY18" fmla="*/ 308055 h 535594"/>
                  <a:gd name="connsiteX19" fmla="*/ 263215 w 332722"/>
                  <a:gd name="connsiteY19" fmla="*/ 195377 h 535594"/>
                  <a:gd name="connsiteX20" fmla="*/ 239274 w 332722"/>
                  <a:gd name="connsiteY20" fmla="*/ 87838 h 535594"/>
                  <a:gd name="connsiteX21" fmla="*/ 170923 w 332722"/>
                  <a:gd name="connsiteY21" fmla="*/ 51821 h 535594"/>
                  <a:gd name="connsiteX22" fmla="*/ 68395 w 332722"/>
                  <a:gd name="connsiteY22" fmla="*/ 117774 h 535594"/>
                  <a:gd name="connsiteX23" fmla="*/ 68395 w 332722"/>
                  <a:gd name="connsiteY23" fmla="*/ 299618 h 53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2722" h="535594">
                    <a:moveTo>
                      <a:pt x="68352" y="52977"/>
                    </a:moveTo>
                    <a:cubicBezTo>
                      <a:pt x="98288" y="17645"/>
                      <a:pt x="134477" y="0"/>
                      <a:pt x="176918" y="0"/>
                    </a:cubicBezTo>
                    <a:cubicBezTo>
                      <a:pt x="201544" y="0"/>
                      <a:pt x="223514" y="4668"/>
                      <a:pt x="242872" y="13962"/>
                    </a:cubicBezTo>
                    <a:cubicBezTo>
                      <a:pt x="262187" y="23255"/>
                      <a:pt x="278504" y="36360"/>
                      <a:pt x="291780" y="53277"/>
                    </a:cubicBezTo>
                    <a:cubicBezTo>
                      <a:pt x="305057" y="70193"/>
                      <a:pt x="315164" y="90708"/>
                      <a:pt x="322187" y="114819"/>
                    </a:cubicBezTo>
                    <a:cubicBezTo>
                      <a:pt x="329211" y="138931"/>
                      <a:pt x="332723" y="165826"/>
                      <a:pt x="332723" y="195463"/>
                    </a:cubicBezTo>
                    <a:cubicBezTo>
                      <a:pt x="332723" y="225099"/>
                      <a:pt x="328740" y="254136"/>
                      <a:pt x="320774" y="279189"/>
                    </a:cubicBezTo>
                    <a:cubicBezTo>
                      <a:pt x="312808" y="304243"/>
                      <a:pt x="301630" y="325614"/>
                      <a:pt x="287241" y="343301"/>
                    </a:cubicBezTo>
                    <a:cubicBezTo>
                      <a:pt x="272851" y="360989"/>
                      <a:pt x="255763" y="374565"/>
                      <a:pt x="236062" y="384030"/>
                    </a:cubicBezTo>
                    <a:cubicBezTo>
                      <a:pt x="216362" y="393538"/>
                      <a:pt x="194948" y="398291"/>
                      <a:pt x="171822" y="398291"/>
                    </a:cubicBezTo>
                    <a:cubicBezTo>
                      <a:pt x="130879" y="398291"/>
                      <a:pt x="96404" y="385572"/>
                      <a:pt x="68352" y="360132"/>
                    </a:cubicBezTo>
                    <a:lnTo>
                      <a:pt x="68352" y="535595"/>
                    </a:lnTo>
                    <a:lnTo>
                      <a:pt x="0" y="535595"/>
                    </a:lnTo>
                    <a:lnTo>
                      <a:pt x="0" y="7966"/>
                    </a:lnTo>
                    <a:lnTo>
                      <a:pt x="68352" y="7966"/>
                    </a:lnTo>
                    <a:lnTo>
                      <a:pt x="68352" y="52977"/>
                    </a:lnTo>
                    <a:close/>
                    <a:moveTo>
                      <a:pt x="68352" y="299661"/>
                    </a:moveTo>
                    <a:cubicBezTo>
                      <a:pt x="96832" y="330068"/>
                      <a:pt x="130066" y="345229"/>
                      <a:pt x="168053" y="345229"/>
                    </a:cubicBezTo>
                    <a:cubicBezTo>
                      <a:pt x="197689" y="345229"/>
                      <a:pt x="220944" y="332852"/>
                      <a:pt x="237861" y="308055"/>
                    </a:cubicBezTo>
                    <a:cubicBezTo>
                      <a:pt x="254778" y="283258"/>
                      <a:pt x="263215" y="245699"/>
                      <a:pt x="263215" y="195377"/>
                    </a:cubicBezTo>
                    <a:cubicBezTo>
                      <a:pt x="263215" y="147710"/>
                      <a:pt x="255249" y="111864"/>
                      <a:pt x="239274" y="87838"/>
                    </a:cubicBezTo>
                    <a:cubicBezTo>
                      <a:pt x="223300" y="63812"/>
                      <a:pt x="200516" y="51821"/>
                      <a:pt x="170923" y="51821"/>
                    </a:cubicBezTo>
                    <a:cubicBezTo>
                      <a:pt x="133706" y="51821"/>
                      <a:pt x="99530" y="73834"/>
                      <a:pt x="68395" y="117774"/>
                    </a:cubicBezTo>
                    <a:lnTo>
                      <a:pt x="68395" y="299618"/>
                    </a:lnTo>
                    <a:close/>
                  </a:path>
                </a:pathLst>
              </a:custGeom>
              <a:solidFill>
                <a:srgbClr val="EB262A"/>
              </a:solidFill>
              <a:ln w="2232" cap="flat">
                <a:noFill/>
                <a:prstDash val="solid"/>
                <a:miter/>
              </a:ln>
            </p:spPr>
            <p:txBody>
              <a:bodyPr rtlCol="0" anchor="ctr"/>
              <a:lstStyle/>
              <a:p>
                <a:endParaRPr lang="en-IN"/>
              </a:p>
            </p:txBody>
          </p:sp>
          <p:sp>
            <p:nvSpPr>
              <p:cNvPr id="19" name="Freeform: Shape 18">
                <a:extLst>
                  <a:ext uri="{FF2B5EF4-FFF2-40B4-BE49-F238E27FC236}">
                    <a16:creationId xmlns:a16="http://schemas.microsoft.com/office/drawing/2014/main" id="{9D788C37-477F-367C-40A8-3855DF3BBF38}"/>
                  </a:ext>
                </a:extLst>
              </p:cNvPr>
              <p:cNvSpPr/>
              <p:nvPr/>
            </p:nvSpPr>
            <p:spPr>
              <a:xfrm>
                <a:off x="4678583" y="715303"/>
                <a:ext cx="185697" cy="480219"/>
              </a:xfrm>
              <a:custGeom>
                <a:avLst/>
                <a:gdLst>
                  <a:gd name="connsiteX0" fmla="*/ 185698 w 185697"/>
                  <a:gd name="connsiteY0" fmla="*/ 475637 h 480219"/>
                  <a:gd name="connsiteX1" fmla="*/ 162357 w 185697"/>
                  <a:gd name="connsiteY1" fmla="*/ 479063 h 480219"/>
                  <a:gd name="connsiteX2" fmla="*/ 137303 w 185697"/>
                  <a:gd name="connsiteY2" fmla="*/ 480219 h 480219"/>
                  <a:gd name="connsiteX3" fmla="*/ 86939 w 185697"/>
                  <a:gd name="connsiteY3" fmla="*/ 472254 h 480219"/>
                  <a:gd name="connsiteX4" fmla="*/ 59658 w 185697"/>
                  <a:gd name="connsiteY4" fmla="*/ 449127 h 480219"/>
                  <a:gd name="connsiteX5" fmla="*/ 48737 w 185697"/>
                  <a:gd name="connsiteY5" fmla="*/ 412339 h 480219"/>
                  <a:gd name="connsiteX6" fmla="*/ 46724 w 185697"/>
                  <a:gd name="connsiteY6" fmla="*/ 363259 h 480219"/>
                  <a:gd name="connsiteX7" fmla="*/ 46724 w 185697"/>
                  <a:gd name="connsiteY7" fmla="*/ 146982 h 480219"/>
                  <a:gd name="connsiteX8" fmla="*/ 0 w 185697"/>
                  <a:gd name="connsiteY8" fmla="*/ 146982 h 480219"/>
                  <a:gd name="connsiteX9" fmla="*/ 0 w 185697"/>
                  <a:gd name="connsiteY9" fmla="*/ 94005 h 480219"/>
                  <a:gd name="connsiteX10" fmla="*/ 46724 w 185697"/>
                  <a:gd name="connsiteY10" fmla="*/ 94005 h 480219"/>
                  <a:gd name="connsiteX11" fmla="*/ 46724 w 185697"/>
                  <a:gd name="connsiteY11" fmla="*/ 0 h 480219"/>
                  <a:gd name="connsiteX12" fmla="*/ 115076 w 185697"/>
                  <a:gd name="connsiteY12" fmla="*/ 0 h 480219"/>
                  <a:gd name="connsiteX13" fmla="*/ 115076 w 185697"/>
                  <a:gd name="connsiteY13" fmla="*/ 94005 h 480219"/>
                  <a:gd name="connsiteX14" fmla="*/ 176576 w 185697"/>
                  <a:gd name="connsiteY14" fmla="*/ 94005 h 480219"/>
                  <a:gd name="connsiteX15" fmla="*/ 176576 w 185697"/>
                  <a:gd name="connsiteY15" fmla="*/ 146982 h 480219"/>
                  <a:gd name="connsiteX16" fmla="*/ 115076 w 185697"/>
                  <a:gd name="connsiteY16" fmla="*/ 146982 h 480219"/>
                  <a:gd name="connsiteX17" fmla="*/ 115076 w 185697"/>
                  <a:gd name="connsiteY17" fmla="*/ 367199 h 480219"/>
                  <a:gd name="connsiteX18" fmla="*/ 117646 w 185697"/>
                  <a:gd name="connsiteY18" fmla="*/ 399233 h 480219"/>
                  <a:gd name="connsiteX19" fmla="*/ 124755 w 185697"/>
                  <a:gd name="connsiteY19" fmla="*/ 417563 h 480219"/>
                  <a:gd name="connsiteX20" fmla="*/ 136447 w 185697"/>
                  <a:gd name="connsiteY20" fmla="*/ 425829 h 480219"/>
                  <a:gd name="connsiteX21" fmla="*/ 152122 w 185697"/>
                  <a:gd name="connsiteY21" fmla="*/ 427799 h 480219"/>
                  <a:gd name="connsiteX22" fmla="*/ 169466 w 185697"/>
                  <a:gd name="connsiteY22" fmla="*/ 427242 h 480219"/>
                  <a:gd name="connsiteX23" fmla="*/ 185698 w 185697"/>
                  <a:gd name="connsiteY23" fmla="*/ 424973 h 480219"/>
                  <a:gd name="connsiteX24" fmla="*/ 185698 w 185697"/>
                  <a:gd name="connsiteY24" fmla="*/ 475680 h 480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5697" h="480219">
                    <a:moveTo>
                      <a:pt x="185698" y="475637"/>
                    </a:moveTo>
                    <a:cubicBezTo>
                      <a:pt x="178118" y="477179"/>
                      <a:pt x="170323" y="478292"/>
                      <a:pt x="162357" y="479063"/>
                    </a:cubicBezTo>
                    <a:cubicBezTo>
                      <a:pt x="154391" y="479791"/>
                      <a:pt x="146040" y="480219"/>
                      <a:pt x="137303" y="480219"/>
                    </a:cubicBezTo>
                    <a:cubicBezTo>
                      <a:pt x="115976" y="480219"/>
                      <a:pt x="99187" y="477564"/>
                      <a:pt x="86939" y="472254"/>
                    </a:cubicBezTo>
                    <a:cubicBezTo>
                      <a:pt x="74690" y="466943"/>
                      <a:pt x="65568" y="459191"/>
                      <a:pt x="59658" y="449127"/>
                    </a:cubicBezTo>
                    <a:cubicBezTo>
                      <a:pt x="53705" y="439063"/>
                      <a:pt x="50065" y="426771"/>
                      <a:pt x="48737" y="412339"/>
                    </a:cubicBezTo>
                    <a:cubicBezTo>
                      <a:pt x="47410" y="397863"/>
                      <a:pt x="46724" y="381546"/>
                      <a:pt x="46724" y="363259"/>
                    </a:cubicBezTo>
                    <a:lnTo>
                      <a:pt x="46724" y="146982"/>
                    </a:lnTo>
                    <a:lnTo>
                      <a:pt x="0" y="146982"/>
                    </a:lnTo>
                    <a:lnTo>
                      <a:pt x="0" y="94005"/>
                    </a:lnTo>
                    <a:lnTo>
                      <a:pt x="46724" y="94005"/>
                    </a:lnTo>
                    <a:lnTo>
                      <a:pt x="46724" y="0"/>
                    </a:lnTo>
                    <a:lnTo>
                      <a:pt x="115076" y="0"/>
                    </a:lnTo>
                    <a:lnTo>
                      <a:pt x="115076" y="94005"/>
                    </a:lnTo>
                    <a:lnTo>
                      <a:pt x="176576" y="94005"/>
                    </a:lnTo>
                    <a:lnTo>
                      <a:pt x="176576" y="146982"/>
                    </a:lnTo>
                    <a:lnTo>
                      <a:pt x="115076" y="146982"/>
                    </a:lnTo>
                    <a:lnTo>
                      <a:pt x="115076" y="367199"/>
                    </a:lnTo>
                    <a:cubicBezTo>
                      <a:pt x="115076" y="380518"/>
                      <a:pt x="115933" y="391225"/>
                      <a:pt x="117646" y="399233"/>
                    </a:cubicBezTo>
                    <a:cubicBezTo>
                      <a:pt x="119359" y="407242"/>
                      <a:pt x="121714" y="413324"/>
                      <a:pt x="124755" y="417563"/>
                    </a:cubicBezTo>
                    <a:cubicBezTo>
                      <a:pt x="127796" y="421761"/>
                      <a:pt x="131693" y="424501"/>
                      <a:pt x="136447" y="425829"/>
                    </a:cubicBezTo>
                    <a:cubicBezTo>
                      <a:pt x="141201" y="427157"/>
                      <a:pt x="146425" y="427799"/>
                      <a:pt x="152122" y="427799"/>
                    </a:cubicBezTo>
                    <a:cubicBezTo>
                      <a:pt x="158203" y="427799"/>
                      <a:pt x="163984" y="427628"/>
                      <a:pt x="169466" y="427242"/>
                    </a:cubicBezTo>
                    <a:cubicBezTo>
                      <a:pt x="174991" y="426857"/>
                      <a:pt x="180387" y="426129"/>
                      <a:pt x="185698" y="424973"/>
                    </a:cubicBezTo>
                    <a:lnTo>
                      <a:pt x="185698" y="475680"/>
                    </a:lnTo>
                    <a:close/>
                  </a:path>
                </a:pathLst>
              </a:custGeom>
              <a:solidFill>
                <a:srgbClr val="EB262A"/>
              </a:solidFill>
              <a:ln w="2232" cap="flat">
                <a:noFill/>
                <a:prstDash val="solid"/>
                <a:miter/>
              </a:ln>
            </p:spPr>
            <p:txBody>
              <a:bodyPr rtlCol="0" anchor="ctr"/>
              <a:lstStyle/>
              <a:p>
                <a:endParaRPr lang="en-IN"/>
              </a:p>
            </p:txBody>
          </p:sp>
        </p:grpSp>
        <p:sp>
          <p:nvSpPr>
            <p:cNvPr id="20" name="Freeform: Shape 19">
              <a:extLst>
                <a:ext uri="{FF2B5EF4-FFF2-40B4-BE49-F238E27FC236}">
                  <a16:creationId xmlns:a16="http://schemas.microsoft.com/office/drawing/2014/main" id="{92DF8443-9BB4-6F49-BC03-995E1D917418}"/>
                </a:ext>
              </a:extLst>
            </p:cNvPr>
            <p:cNvSpPr/>
            <p:nvPr/>
          </p:nvSpPr>
          <p:spPr>
            <a:xfrm>
              <a:off x="4853189" y="1019803"/>
              <a:ext cx="170622" cy="170580"/>
            </a:xfrm>
            <a:custGeom>
              <a:avLst/>
              <a:gdLst>
                <a:gd name="connsiteX0" fmla="*/ 0 w 170622"/>
                <a:gd name="connsiteY0" fmla="*/ 0 h 170580"/>
                <a:gd name="connsiteX1" fmla="*/ 170623 w 170622"/>
                <a:gd name="connsiteY1" fmla="*/ 0 h 170580"/>
                <a:gd name="connsiteX2" fmla="*/ 170623 w 170622"/>
                <a:gd name="connsiteY2" fmla="*/ 170580 h 170580"/>
              </a:gdLst>
              <a:ahLst/>
              <a:cxnLst>
                <a:cxn ang="0">
                  <a:pos x="connsiteX0" y="connsiteY0"/>
                </a:cxn>
                <a:cxn ang="0">
                  <a:pos x="connsiteX1" y="connsiteY1"/>
                </a:cxn>
                <a:cxn ang="0">
                  <a:pos x="connsiteX2" y="connsiteY2"/>
                </a:cxn>
              </a:cxnLst>
              <a:rect l="l" t="t" r="r" b="b"/>
              <a:pathLst>
                <a:path w="170622" h="170580">
                  <a:moveTo>
                    <a:pt x="0" y="0"/>
                  </a:moveTo>
                  <a:lnTo>
                    <a:pt x="170623" y="0"/>
                  </a:lnTo>
                  <a:lnTo>
                    <a:pt x="170623" y="170580"/>
                  </a:lnTo>
                </a:path>
              </a:pathLst>
            </a:custGeom>
            <a:solidFill>
              <a:srgbClr val="EB262A"/>
            </a:solidFill>
            <a:ln w="2232" cap="flat">
              <a:noFill/>
              <a:prstDash val="solid"/>
              <a:miter/>
            </a:ln>
          </p:spPr>
          <p:txBody>
            <a:bodyPr rtlCol="0" anchor="ctr"/>
            <a:lstStyle/>
            <a:p>
              <a:endParaRPr lang="en-IN"/>
            </a:p>
          </p:txBody>
        </p:sp>
      </p:grpSp>
      <p:cxnSp>
        <p:nvCxnSpPr>
          <p:cNvPr id="13" name="Straight Connector 12">
            <a:extLst>
              <a:ext uri="{FF2B5EF4-FFF2-40B4-BE49-F238E27FC236}">
                <a16:creationId xmlns:a16="http://schemas.microsoft.com/office/drawing/2014/main" id="{0C10AD8E-6D85-83E5-1648-A3CFD7960118}"/>
              </a:ext>
            </a:extLst>
          </p:cNvPr>
          <p:cNvCxnSpPr>
            <a:cxnSpLocks/>
          </p:cNvCxnSpPr>
          <p:nvPr/>
        </p:nvCxnSpPr>
        <p:spPr>
          <a:xfrm>
            <a:off x="2135208" y="2346391"/>
            <a:ext cx="0" cy="450717"/>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2900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step/block content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F75CA25-FC95-8089-EBDE-0A46922BEBC3}"/>
              </a:ext>
            </a:extLst>
          </p:cNvPr>
          <p:cNvSpPr>
            <a:spLocks noGrp="1"/>
          </p:cNvSpPr>
          <p:nvPr>
            <p:ph type="title" hasCustomPrompt="1"/>
          </p:nvPr>
        </p:nvSpPr>
        <p:spPr>
          <a:xfrm>
            <a:off x="224247" y="188464"/>
            <a:ext cx="8133940" cy="461665"/>
          </a:xfrm>
          <a:prstGeom prst="rect">
            <a:avLst/>
          </a:prstGeom>
        </p:spPr>
        <p:txBody>
          <a:bodyPr wrap="square" anchor="t">
            <a:spAutoFit/>
          </a:bodyPr>
          <a:lstStyle>
            <a:lvl1pPr>
              <a:lnSpc>
                <a:spcPct val="100000"/>
              </a:lnSpc>
              <a:spcBef>
                <a:spcPts val="0"/>
              </a:spcBef>
              <a:defRPr sz="2400" b="0" i="0">
                <a:solidFill>
                  <a:schemeClr val="accent1"/>
                </a:solidFill>
                <a:latin typeface="+mj-lt"/>
                <a:cs typeface="Arial" panose="020B0604020202020204" pitchFamily="34" charset="0"/>
              </a:defRPr>
            </a:lvl1pPr>
          </a:lstStyle>
          <a:p>
            <a:r>
              <a:rPr lang="en-IN" dirty="0"/>
              <a:t>5-step/block content slide</a:t>
            </a:r>
            <a:endParaRPr lang="en-US" dirty="0"/>
          </a:p>
        </p:txBody>
      </p:sp>
      <p:sp>
        <p:nvSpPr>
          <p:cNvPr id="2" name="Rectangle 1">
            <a:extLst>
              <a:ext uri="{FF2B5EF4-FFF2-40B4-BE49-F238E27FC236}">
                <a16:creationId xmlns:a16="http://schemas.microsoft.com/office/drawing/2014/main" id="{2316AE5C-88F6-42BB-8D3D-083985F862E8}"/>
              </a:ext>
            </a:extLst>
          </p:cNvPr>
          <p:cNvSpPr/>
          <p:nvPr userDrawn="1"/>
        </p:nvSpPr>
        <p:spPr>
          <a:xfrm>
            <a:off x="0" y="3996406"/>
            <a:ext cx="9144000" cy="711399"/>
          </a:xfrm>
          <a:prstGeom prst="rect">
            <a:avLst/>
          </a:prstGeom>
          <a:solidFill>
            <a:srgbClr val="EB2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EB262A"/>
              </a:solidFill>
            </a:endParaRPr>
          </a:p>
        </p:txBody>
      </p:sp>
      <p:sp>
        <p:nvSpPr>
          <p:cNvPr id="3" name="Text Placeholder 3">
            <a:extLst>
              <a:ext uri="{FF2B5EF4-FFF2-40B4-BE49-F238E27FC236}">
                <a16:creationId xmlns:a16="http://schemas.microsoft.com/office/drawing/2014/main" id="{F80FEC41-0090-0BE8-E85C-AB64DAB6EC29}"/>
              </a:ext>
            </a:extLst>
          </p:cNvPr>
          <p:cNvSpPr>
            <a:spLocks noGrp="1"/>
          </p:cNvSpPr>
          <p:nvPr>
            <p:ph type="body" sz="quarter" idx="85" hasCustomPrompt="1"/>
          </p:nvPr>
        </p:nvSpPr>
        <p:spPr>
          <a:xfrm>
            <a:off x="273545" y="4116150"/>
            <a:ext cx="7556808" cy="471911"/>
          </a:xfrm>
          <a:prstGeom prst="rect">
            <a:avLst/>
          </a:prstGeom>
        </p:spPr>
        <p:txBody>
          <a:bodyPr anchor="ctr"/>
          <a:lstStyle>
            <a:lvl1pPr marL="0" indent="0" algn="ctr">
              <a:buFont typeface="Arial" panose="020B0604020202020204" pitchFamily="34" charset="0"/>
              <a:buNone/>
              <a:defRPr sz="1800">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a:t>Highlighted text to make a point/impact</a:t>
            </a:r>
            <a:endParaRPr lang="en-IN" dirty="0"/>
          </a:p>
        </p:txBody>
      </p:sp>
      <p:pic>
        <p:nvPicPr>
          <p:cNvPr id="37" name="Graphic 36">
            <a:extLst>
              <a:ext uri="{FF2B5EF4-FFF2-40B4-BE49-F238E27FC236}">
                <a16:creationId xmlns:a16="http://schemas.microsoft.com/office/drawing/2014/main" id="{8B4B8FC2-8E12-015D-904F-CF7A1B8640D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58187" y="-1"/>
            <a:ext cx="785814" cy="785814"/>
          </a:xfrm>
          <a:prstGeom prst="rect">
            <a:avLst/>
          </a:prstGeom>
        </p:spPr>
      </p:pic>
      <p:pic>
        <p:nvPicPr>
          <p:cNvPr id="39" name="Graphic 38">
            <a:extLst>
              <a:ext uri="{FF2B5EF4-FFF2-40B4-BE49-F238E27FC236}">
                <a16:creationId xmlns:a16="http://schemas.microsoft.com/office/drawing/2014/main" id="{1A5E5CEB-A832-C129-4603-8373A234A96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76448" y="3996406"/>
            <a:ext cx="1067552" cy="712800"/>
          </a:xfrm>
          <a:prstGeom prst="rect">
            <a:avLst/>
          </a:prstGeom>
        </p:spPr>
      </p:pic>
      <p:sp>
        <p:nvSpPr>
          <p:cNvPr id="11" name="Text Placeholder 68">
            <a:extLst>
              <a:ext uri="{FF2B5EF4-FFF2-40B4-BE49-F238E27FC236}">
                <a16:creationId xmlns:a16="http://schemas.microsoft.com/office/drawing/2014/main" id="{EF6B8AF8-0F32-6626-DB67-38DFB299E012}"/>
              </a:ext>
            </a:extLst>
          </p:cNvPr>
          <p:cNvSpPr>
            <a:spLocks noGrp="1"/>
          </p:cNvSpPr>
          <p:nvPr>
            <p:ph type="body" sz="quarter" idx="100" hasCustomPrompt="1"/>
          </p:nvPr>
        </p:nvSpPr>
        <p:spPr>
          <a:xfrm>
            <a:off x="5724000" y="1012769"/>
            <a:ext cx="3197323" cy="1361383"/>
          </a:xfrm>
          <a:prstGeom prst="rect">
            <a:avLst/>
          </a:prstGeom>
          <a:ln>
            <a:solidFill>
              <a:schemeClr val="accent1"/>
            </a:solidFill>
          </a:ln>
        </p:spPr>
        <p:txBody>
          <a:bodyPr lIns="108000" tIns="108000"/>
          <a:lstStyle>
            <a:lvl1pPr>
              <a:defRPr lang="en-IN" sz="1400" dirty="0">
                <a:solidFill>
                  <a:schemeClr val="accent1"/>
                </a:solidFill>
              </a:defRPr>
            </a:lvl1pPr>
          </a:lstStyle>
          <a:p>
            <a:pPr marL="0" marR="0" lvl="0" indent="0" fontAlgn="auto">
              <a:spcAft>
                <a:spcPts val="0"/>
              </a:spcAft>
              <a:buClrTx/>
              <a:buSzTx/>
              <a:buNone/>
              <a:tabLst/>
            </a:pPr>
            <a:r>
              <a:rPr lang="en-IN"/>
              <a:t>Heading</a:t>
            </a:r>
            <a:endParaRPr lang="en-IN" dirty="0"/>
          </a:p>
        </p:txBody>
      </p:sp>
      <p:sp>
        <p:nvSpPr>
          <p:cNvPr id="26" name="Text Placeholder 68">
            <a:extLst>
              <a:ext uri="{FF2B5EF4-FFF2-40B4-BE49-F238E27FC236}">
                <a16:creationId xmlns:a16="http://schemas.microsoft.com/office/drawing/2014/main" id="{B80EFFCC-20A7-ABC4-859F-2C684B70374E}"/>
              </a:ext>
            </a:extLst>
          </p:cNvPr>
          <p:cNvSpPr>
            <a:spLocks noGrp="1"/>
          </p:cNvSpPr>
          <p:nvPr>
            <p:ph type="body" sz="quarter" idx="101" hasCustomPrompt="1"/>
          </p:nvPr>
        </p:nvSpPr>
        <p:spPr>
          <a:xfrm>
            <a:off x="2431777" y="1012769"/>
            <a:ext cx="3197323" cy="1361383"/>
          </a:xfrm>
          <a:prstGeom prst="rect">
            <a:avLst/>
          </a:prstGeom>
          <a:ln>
            <a:solidFill>
              <a:schemeClr val="accent1"/>
            </a:solidFill>
          </a:ln>
        </p:spPr>
        <p:txBody>
          <a:bodyPr lIns="108000" tIns="108000"/>
          <a:lstStyle>
            <a:lvl1pPr>
              <a:defRPr lang="en-IN" sz="1400" dirty="0">
                <a:solidFill>
                  <a:schemeClr val="accent1"/>
                </a:solidFill>
              </a:defRPr>
            </a:lvl1pPr>
          </a:lstStyle>
          <a:p>
            <a:pPr marL="0" marR="0" lvl="0" indent="0" fontAlgn="auto">
              <a:spcAft>
                <a:spcPts val="0"/>
              </a:spcAft>
              <a:buClrTx/>
              <a:buSzTx/>
              <a:buNone/>
              <a:tabLst/>
            </a:pPr>
            <a:r>
              <a:rPr lang="en-IN"/>
              <a:t>Heading</a:t>
            </a:r>
            <a:endParaRPr lang="en-IN" dirty="0"/>
          </a:p>
        </p:txBody>
      </p:sp>
      <p:sp>
        <p:nvSpPr>
          <p:cNvPr id="44" name="Text Placeholder 68">
            <a:extLst>
              <a:ext uri="{FF2B5EF4-FFF2-40B4-BE49-F238E27FC236}">
                <a16:creationId xmlns:a16="http://schemas.microsoft.com/office/drawing/2014/main" id="{08A2CF15-1E0F-9F55-3D14-5F0240550941}"/>
              </a:ext>
            </a:extLst>
          </p:cNvPr>
          <p:cNvSpPr>
            <a:spLocks noGrp="1"/>
          </p:cNvSpPr>
          <p:nvPr>
            <p:ph type="body" sz="quarter" idx="93" hasCustomPrompt="1"/>
          </p:nvPr>
        </p:nvSpPr>
        <p:spPr>
          <a:xfrm>
            <a:off x="2431777" y="2492441"/>
            <a:ext cx="2074486" cy="1362783"/>
          </a:xfrm>
          <a:prstGeom prst="rect">
            <a:avLst/>
          </a:prstGeom>
          <a:ln>
            <a:solidFill>
              <a:schemeClr val="accent1"/>
            </a:solidFill>
          </a:ln>
        </p:spPr>
        <p:txBody>
          <a:bodyPr lIns="108000" tIns="108000"/>
          <a:lstStyle>
            <a:lvl1pPr>
              <a:defRPr lang="en-IN" sz="1400" dirty="0">
                <a:solidFill>
                  <a:schemeClr val="accent1"/>
                </a:solidFill>
              </a:defRPr>
            </a:lvl1pPr>
          </a:lstStyle>
          <a:p>
            <a:pPr marL="0" marR="0" lvl="0" indent="0" fontAlgn="auto">
              <a:spcAft>
                <a:spcPts val="0"/>
              </a:spcAft>
              <a:buClrTx/>
              <a:buSzTx/>
              <a:buNone/>
              <a:tabLst/>
            </a:pPr>
            <a:r>
              <a:rPr lang="en-IN"/>
              <a:t>Heading</a:t>
            </a:r>
            <a:endParaRPr lang="en-IN" dirty="0"/>
          </a:p>
        </p:txBody>
      </p:sp>
      <p:sp>
        <p:nvSpPr>
          <p:cNvPr id="47" name="Text Placeholder 68">
            <a:extLst>
              <a:ext uri="{FF2B5EF4-FFF2-40B4-BE49-F238E27FC236}">
                <a16:creationId xmlns:a16="http://schemas.microsoft.com/office/drawing/2014/main" id="{58E8ECF0-AE45-8A08-F29D-72F31A6AF168}"/>
              </a:ext>
            </a:extLst>
          </p:cNvPr>
          <p:cNvSpPr>
            <a:spLocks noGrp="1"/>
          </p:cNvSpPr>
          <p:nvPr>
            <p:ph type="body" sz="quarter" idx="96" hasCustomPrompt="1"/>
          </p:nvPr>
        </p:nvSpPr>
        <p:spPr>
          <a:xfrm>
            <a:off x="4639307" y="2492441"/>
            <a:ext cx="2074486" cy="1362783"/>
          </a:xfrm>
          <a:prstGeom prst="rect">
            <a:avLst/>
          </a:prstGeom>
          <a:ln>
            <a:solidFill>
              <a:schemeClr val="accent1"/>
            </a:solidFill>
          </a:ln>
        </p:spPr>
        <p:txBody>
          <a:bodyPr lIns="108000" tIns="108000"/>
          <a:lstStyle>
            <a:lvl1pPr>
              <a:defRPr lang="en-IN" sz="1400" dirty="0">
                <a:solidFill>
                  <a:schemeClr val="accent1"/>
                </a:solidFill>
              </a:defRPr>
            </a:lvl1pPr>
          </a:lstStyle>
          <a:p>
            <a:pPr marL="0" marR="0" lvl="0" indent="0" fontAlgn="auto">
              <a:spcAft>
                <a:spcPts val="0"/>
              </a:spcAft>
              <a:buClrTx/>
              <a:buSzTx/>
              <a:buNone/>
              <a:tabLst/>
            </a:pPr>
            <a:r>
              <a:rPr lang="en-IN"/>
              <a:t>Heading</a:t>
            </a:r>
            <a:endParaRPr lang="en-IN" dirty="0"/>
          </a:p>
        </p:txBody>
      </p:sp>
      <p:sp>
        <p:nvSpPr>
          <p:cNvPr id="50" name="Text Placeholder 68">
            <a:extLst>
              <a:ext uri="{FF2B5EF4-FFF2-40B4-BE49-F238E27FC236}">
                <a16:creationId xmlns:a16="http://schemas.microsoft.com/office/drawing/2014/main" id="{BAA973A7-FC26-146D-BB94-848ECE2AEBA4}"/>
              </a:ext>
            </a:extLst>
          </p:cNvPr>
          <p:cNvSpPr>
            <a:spLocks noGrp="1"/>
          </p:cNvSpPr>
          <p:nvPr>
            <p:ph type="body" sz="quarter" idx="99" hasCustomPrompt="1"/>
          </p:nvPr>
        </p:nvSpPr>
        <p:spPr>
          <a:xfrm>
            <a:off x="6846837" y="2492441"/>
            <a:ext cx="2074486" cy="1362783"/>
          </a:xfrm>
          <a:prstGeom prst="rect">
            <a:avLst/>
          </a:prstGeom>
          <a:ln>
            <a:solidFill>
              <a:schemeClr val="accent1"/>
            </a:solidFill>
          </a:ln>
        </p:spPr>
        <p:txBody>
          <a:bodyPr lIns="108000" tIns="108000"/>
          <a:lstStyle>
            <a:lvl1pPr>
              <a:defRPr lang="en-IN" sz="1400" dirty="0">
                <a:solidFill>
                  <a:schemeClr val="accent1"/>
                </a:solidFill>
              </a:defRPr>
            </a:lvl1pPr>
          </a:lstStyle>
          <a:p>
            <a:pPr marL="0" marR="0" lvl="0" indent="0" fontAlgn="auto">
              <a:spcAft>
                <a:spcPts val="0"/>
              </a:spcAft>
              <a:buClrTx/>
              <a:buSzTx/>
              <a:buNone/>
              <a:tabLst/>
            </a:pPr>
            <a:r>
              <a:rPr lang="en-IN"/>
              <a:t>Heading</a:t>
            </a:r>
            <a:endParaRPr lang="en-IN" dirty="0"/>
          </a:p>
        </p:txBody>
      </p:sp>
      <p:sp>
        <p:nvSpPr>
          <p:cNvPr id="64" name="Text Placeholder 68">
            <a:extLst>
              <a:ext uri="{FF2B5EF4-FFF2-40B4-BE49-F238E27FC236}">
                <a16:creationId xmlns:a16="http://schemas.microsoft.com/office/drawing/2014/main" id="{414C9FD5-1FDB-3265-1A5E-F20CF8B2778D}"/>
              </a:ext>
            </a:extLst>
          </p:cNvPr>
          <p:cNvSpPr>
            <a:spLocks noGrp="1"/>
          </p:cNvSpPr>
          <p:nvPr>
            <p:ph type="body" sz="quarter" idx="76" hasCustomPrompt="1"/>
          </p:nvPr>
        </p:nvSpPr>
        <p:spPr>
          <a:xfrm>
            <a:off x="224247" y="2522621"/>
            <a:ext cx="2072917" cy="1332604"/>
          </a:xfrm>
          <a:prstGeom prst="rect">
            <a:avLst/>
          </a:prstGeom>
        </p:spPr>
        <p:txBody>
          <a:bodyPr/>
          <a:lstStyle>
            <a:lvl1pPr marL="0" indent="0">
              <a:buNone/>
              <a:defRPr sz="1100">
                <a:solidFill>
                  <a:schemeClr val="accent2"/>
                </a:solidFill>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IN" dirty="0"/>
              <a:t>Description</a:t>
            </a:r>
          </a:p>
        </p:txBody>
      </p:sp>
      <p:sp>
        <p:nvSpPr>
          <p:cNvPr id="65" name="Text Placeholder 68">
            <a:extLst>
              <a:ext uri="{FF2B5EF4-FFF2-40B4-BE49-F238E27FC236}">
                <a16:creationId xmlns:a16="http://schemas.microsoft.com/office/drawing/2014/main" id="{4CEE2380-2D4F-21FF-436D-0D6734074ED2}"/>
              </a:ext>
            </a:extLst>
          </p:cNvPr>
          <p:cNvSpPr>
            <a:spLocks noGrp="1"/>
          </p:cNvSpPr>
          <p:nvPr>
            <p:ph type="body" sz="quarter" idx="78" hasCustomPrompt="1"/>
          </p:nvPr>
        </p:nvSpPr>
        <p:spPr>
          <a:xfrm>
            <a:off x="224247" y="1018265"/>
            <a:ext cx="2072917" cy="1428911"/>
          </a:xfrm>
          <a:prstGeom prst="rect">
            <a:avLst/>
          </a:prstGeom>
        </p:spPr>
        <p:txBody>
          <a:bodyPr/>
          <a:lstStyle>
            <a:lvl1pPr marL="0" indent="0">
              <a:buNone/>
              <a:defRPr sz="1400">
                <a:solidFill>
                  <a:schemeClr val="accent2"/>
                </a:solidFill>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IN" dirty="0"/>
              <a:t>Description</a:t>
            </a:r>
          </a:p>
        </p:txBody>
      </p:sp>
      <p:sp>
        <p:nvSpPr>
          <p:cNvPr id="67" name="Text Placeholder 17">
            <a:extLst>
              <a:ext uri="{FF2B5EF4-FFF2-40B4-BE49-F238E27FC236}">
                <a16:creationId xmlns:a16="http://schemas.microsoft.com/office/drawing/2014/main" id="{6E18DB2B-AF81-3BEC-F35B-EB76396A504A}"/>
              </a:ext>
            </a:extLst>
          </p:cNvPr>
          <p:cNvSpPr>
            <a:spLocks noGrp="1"/>
          </p:cNvSpPr>
          <p:nvPr>
            <p:ph type="body" sz="quarter" idx="124" hasCustomPrompt="1"/>
          </p:nvPr>
        </p:nvSpPr>
        <p:spPr>
          <a:xfrm>
            <a:off x="2504711" y="1371824"/>
            <a:ext cx="3057889" cy="712706"/>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1"/>
            <a:endParaRPr lang="en-US" dirty="0"/>
          </a:p>
        </p:txBody>
      </p:sp>
      <p:sp>
        <p:nvSpPr>
          <p:cNvPr id="69" name="Text Placeholder 17">
            <a:extLst>
              <a:ext uri="{FF2B5EF4-FFF2-40B4-BE49-F238E27FC236}">
                <a16:creationId xmlns:a16="http://schemas.microsoft.com/office/drawing/2014/main" id="{29C44FA8-FE2C-8BB1-7767-1E0831B54FBE}"/>
              </a:ext>
            </a:extLst>
          </p:cNvPr>
          <p:cNvSpPr>
            <a:spLocks noGrp="1"/>
          </p:cNvSpPr>
          <p:nvPr>
            <p:ph type="body" sz="quarter" idx="126" hasCustomPrompt="1"/>
          </p:nvPr>
        </p:nvSpPr>
        <p:spPr>
          <a:xfrm>
            <a:off x="5800880" y="1371824"/>
            <a:ext cx="3057889" cy="712706"/>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1"/>
            <a:endParaRPr lang="en-US" dirty="0"/>
          </a:p>
        </p:txBody>
      </p:sp>
      <p:sp>
        <p:nvSpPr>
          <p:cNvPr id="71" name="Text Placeholder 17">
            <a:extLst>
              <a:ext uri="{FF2B5EF4-FFF2-40B4-BE49-F238E27FC236}">
                <a16:creationId xmlns:a16="http://schemas.microsoft.com/office/drawing/2014/main" id="{CFA6DDCC-E28A-A576-3CE2-D5EA6657950D}"/>
              </a:ext>
            </a:extLst>
          </p:cNvPr>
          <p:cNvSpPr>
            <a:spLocks noGrp="1"/>
          </p:cNvSpPr>
          <p:nvPr>
            <p:ph type="body" sz="quarter" idx="103" hasCustomPrompt="1"/>
          </p:nvPr>
        </p:nvSpPr>
        <p:spPr>
          <a:xfrm>
            <a:off x="6919281" y="2850104"/>
            <a:ext cx="1929599" cy="712706"/>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1"/>
            <a:endParaRPr lang="en-US" dirty="0"/>
          </a:p>
        </p:txBody>
      </p:sp>
      <p:sp>
        <p:nvSpPr>
          <p:cNvPr id="73" name="Text Placeholder 17">
            <a:extLst>
              <a:ext uri="{FF2B5EF4-FFF2-40B4-BE49-F238E27FC236}">
                <a16:creationId xmlns:a16="http://schemas.microsoft.com/office/drawing/2014/main" id="{D35D34FA-FFFD-4DAA-DBC2-BDEE4426101E}"/>
              </a:ext>
            </a:extLst>
          </p:cNvPr>
          <p:cNvSpPr>
            <a:spLocks noGrp="1"/>
          </p:cNvSpPr>
          <p:nvPr>
            <p:ph type="body" sz="quarter" idx="107" hasCustomPrompt="1"/>
          </p:nvPr>
        </p:nvSpPr>
        <p:spPr>
          <a:xfrm>
            <a:off x="4711751" y="2850104"/>
            <a:ext cx="1929599" cy="712706"/>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1"/>
            <a:endParaRPr lang="en-US" dirty="0"/>
          </a:p>
        </p:txBody>
      </p:sp>
      <p:sp>
        <p:nvSpPr>
          <p:cNvPr id="75" name="Text Placeholder 17">
            <a:extLst>
              <a:ext uri="{FF2B5EF4-FFF2-40B4-BE49-F238E27FC236}">
                <a16:creationId xmlns:a16="http://schemas.microsoft.com/office/drawing/2014/main" id="{424A1208-CD85-5AC2-F92E-139FA7F45F4E}"/>
              </a:ext>
            </a:extLst>
          </p:cNvPr>
          <p:cNvSpPr>
            <a:spLocks noGrp="1"/>
          </p:cNvSpPr>
          <p:nvPr>
            <p:ph type="body" sz="quarter" idx="121" hasCustomPrompt="1"/>
          </p:nvPr>
        </p:nvSpPr>
        <p:spPr>
          <a:xfrm>
            <a:off x="2504711" y="2850104"/>
            <a:ext cx="1929599" cy="712706"/>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1"/>
            <a:endParaRPr lang="en-US" dirty="0"/>
          </a:p>
        </p:txBody>
      </p:sp>
    </p:spTree>
    <p:extLst>
      <p:ext uri="{BB962C8B-B14F-4D97-AF65-F5344CB8AC3E}">
        <p14:creationId xmlns:p14="http://schemas.microsoft.com/office/powerpoint/2010/main" val="34023011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step/block content slide">
    <p:spTree>
      <p:nvGrpSpPr>
        <p:cNvPr id="1" name=""/>
        <p:cNvGrpSpPr/>
        <p:nvPr/>
      </p:nvGrpSpPr>
      <p:grpSpPr>
        <a:xfrm>
          <a:off x="0" y="0"/>
          <a:ext cx="0" cy="0"/>
          <a:chOff x="0" y="0"/>
          <a:chExt cx="0" cy="0"/>
        </a:xfrm>
      </p:grpSpPr>
      <p:sp>
        <p:nvSpPr>
          <p:cNvPr id="70" name="Text Placeholder 68">
            <a:extLst>
              <a:ext uri="{FF2B5EF4-FFF2-40B4-BE49-F238E27FC236}">
                <a16:creationId xmlns:a16="http://schemas.microsoft.com/office/drawing/2014/main" id="{573A4C86-7C42-F32C-5E93-893B541D0C77}"/>
              </a:ext>
            </a:extLst>
          </p:cNvPr>
          <p:cNvSpPr>
            <a:spLocks noGrp="1"/>
          </p:cNvSpPr>
          <p:nvPr>
            <p:ph type="body" sz="quarter" idx="120" hasCustomPrompt="1"/>
          </p:nvPr>
        </p:nvSpPr>
        <p:spPr>
          <a:xfrm>
            <a:off x="6846837" y="1016441"/>
            <a:ext cx="2074486" cy="1362783"/>
          </a:xfrm>
          <a:prstGeom prst="rect">
            <a:avLst/>
          </a:prstGeom>
          <a:ln>
            <a:solidFill>
              <a:schemeClr val="accent1"/>
            </a:solidFill>
          </a:ln>
        </p:spPr>
        <p:txBody>
          <a:bodyPr lIns="108000" tIns="108000"/>
          <a:lstStyle>
            <a:lvl1pPr>
              <a:defRPr lang="en-IN" sz="1400" dirty="0">
                <a:solidFill>
                  <a:schemeClr val="accent1"/>
                </a:solidFill>
              </a:defRPr>
            </a:lvl1pPr>
          </a:lstStyle>
          <a:p>
            <a:pPr marL="0" marR="0" lvl="0" indent="0" fontAlgn="auto">
              <a:spcAft>
                <a:spcPts val="0"/>
              </a:spcAft>
              <a:buClrTx/>
              <a:buSzTx/>
              <a:buNone/>
              <a:tabLst/>
            </a:pPr>
            <a:r>
              <a:rPr lang="en-IN"/>
              <a:t>Heading</a:t>
            </a:r>
            <a:endParaRPr lang="en-IN" dirty="0"/>
          </a:p>
        </p:txBody>
      </p:sp>
      <p:sp>
        <p:nvSpPr>
          <p:cNvPr id="21" name="Title 1">
            <a:extLst>
              <a:ext uri="{FF2B5EF4-FFF2-40B4-BE49-F238E27FC236}">
                <a16:creationId xmlns:a16="http://schemas.microsoft.com/office/drawing/2014/main" id="{0FA30D2C-495E-07DC-6CEA-5E2942C06650}"/>
              </a:ext>
            </a:extLst>
          </p:cNvPr>
          <p:cNvSpPr>
            <a:spLocks noGrp="1"/>
          </p:cNvSpPr>
          <p:nvPr>
            <p:ph type="title" hasCustomPrompt="1"/>
          </p:nvPr>
        </p:nvSpPr>
        <p:spPr>
          <a:xfrm>
            <a:off x="224247" y="188464"/>
            <a:ext cx="8133940" cy="461665"/>
          </a:xfrm>
          <a:prstGeom prst="rect">
            <a:avLst/>
          </a:prstGeom>
        </p:spPr>
        <p:txBody>
          <a:bodyPr wrap="square" anchor="t">
            <a:spAutoFit/>
          </a:bodyPr>
          <a:lstStyle>
            <a:lvl1pPr>
              <a:lnSpc>
                <a:spcPct val="100000"/>
              </a:lnSpc>
              <a:spcBef>
                <a:spcPts val="0"/>
              </a:spcBef>
              <a:defRPr sz="2400" b="0" i="0">
                <a:solidFill>
                  <a:schemeClr val="accent1"/>
                </a:solidFill>
                <a:latin typeface="+mj-lt"/>
                <a:cs typeface="Arial" panose="020B0604020202020204" pitchFamily="34" charset="0"/>
              </a:defRPr>
            </a:lvl1pPr>
          </a:lstStyle>
          <a:p>
            <a:r>
              <a:rPr lang="en-IN" dirty="0"/>
              <a:t>6-step/block content slide</a:t>
            </a:r>
            <a:endParaRPr lang="en-US" dirty="0"/>
          </a:p>
        </p:txBody>
      </p:sp>
      <p:sp>
        <p:nvSpPr>
          <p:cNvPr id="2" name="Rectangle 1">
            <a:extLst>
              <a:ext uri="{FF2B5EF4-FFF2-40B4-BE49-F238E27FC236}">
                <a16:creationId xmlns:a16="http://schemas.microsoft.com/office/drawing/2014/main" id="{DEB06AF1-6F15-19BF-BF50-50417A92B9D6}"/>
              </a:ext>
            </a:extLst>
          </p:cNvPr>
          <p:cNvSpPr/>
          <p:nvPr userDrawn="1"/>
        </p:nvSpPr>
        <p:spPr>
          <a:xfrm>
            <a:off x="0" y="3996406"/>
            <a:ext cx="9144000" cy="711399"/>
          </a:xfrm>
          <a:prstGeom prst="rect">
            <a:avLst/>
          </a:prstGeom>
          <a:solidFill>
            <a:srgbClr val="EB2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EB262A"/>
              </a:solidFill>
            </a:endParaRPr>
          </a:p>
        </p:txBody>
      </p:sp>
      <p:sp>
        <p:nvSpPr>
          <p:cNvPr id="3" name="Text Placeholder 3">
            <a:extLst>
              <a:ext uri="{FF2B5EF4-FFF2-40B4-BE49-F238E27FC236}">
                <a16:creationId xmlns:a16="http://schemas.microsoft.com/office/drawing/2014/main" id="{B282D4E6-6B70-406F-A93F-C3539A75142E}"/>
              </a:ext>
            </a:extLst>
          </p:cNvPr>
          <p:cNvSpPr>
            <a:spLocks noGrp="1"/>
          </p:cNvSpPr>
          <p:nvPr>
            <p:ph type="body" sz="quarter" idx="85" hasCustomPrompt="1"/>
          </p:nvPr>
        </p:nvSpPr>
        <p:spPr>
          <a:xfrm>
            <a:off x="273545" y="4116150"/>
            <a:ext cx="7556808" cy="471911"/>
          </a:xfrm>
          <a:prstGeom prst="rect">
            <a:avLst/>
          </a:prstGeom>
        </p:spPr>
        <p:txBody>
          <a:bodyPr anchor="ctr"/>
          <a:lstStyle>
            <a:lvl1pPr marL="0" indent="0" algn="ctr">
              <a:buFont typeface="Arial" panose="020B0604020202020204" pitchFamily="34" charset="0"/>
              <a:buNone/>
              <a:defRPr sz="1800">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a:t>Highlighted text to make a point/impact</a:t>
            </a:r>
            <a:endParaRPr lang="en-IN" dirty="0"/>
          </a:p>
        </p:txBody>
      </p:sp>
      <p:pic>
        <p:nvPicPr>
          <p:cNvPr id="89" name="Graphic 88">
            <a:extLst>
              <a:ext uri="{FF2B5EF4-FFF2-40B4-BE49-F238E27FC236}">
                <a16:creationId xmlns:a16="http://schemas.microsoft.com/office/drawing/2014/main" id="{D7992912-E055-2512-69D1-FD49C51FF4A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58187" y="-1"/>
            <a:ext cx="785814" cy="785814"/>
          </a:xfrm>
          <a:prstGeom prst="rect">
            <a:avLst/>
          </a:prstGeom>
        </p:spPr>
      </p:pic>
      <p:pic>
        <p:nvPicPr>
          <p:cNvPr id="90" name="Graphic 89">
            <a:extLst>
              <a:ext uri="{FF2B5EF4-FFF2-40B4-BE49-F238E27FC236}">
                <a16:creationId xmlns:a16="http://schemas.microsoft.com/office/drawing/2014/main" id="{88B5BBA2-DC83-98A6-BBDE-28D83FC9F14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76448" y="3996406"/>
            <a:ext cx="1067552" cy="712800"/>
          </a:xfrm>
          <a:prstGeom prst="rect">
            <a:avLst/>
          </a:prstGeom>
        </p:spPr>
      </p:pic>
      <p:sp>
        <p:nvSpPr>
          <p:cNvPr id="9" name="Text Placeholder 68">
            <a:extLst>
              <a:ext uri="{FF2B5EF4-FFF2-40B4-BE49-F238E27FC236}">
                <a16:creationId xmlns:a16="http://schemas.microsoft.com/office/drawing/2014/main" id="{58CF2B53-E39D-BFFE-AF4A-6FBC315DAAA0}"/>
              </a:ext>
            </a:extLst>
          </p:cNvPr>
          <p:cNvSpPr>
            <a:spLocks noGrp="1"/>
          </p:cNvSpPr>
          <p:nvPr>
            <p:ph type="body" sz="quarter" idx="93" hasCustomPrompt="1"/>
          </p:nvPr>
        </p:nvSpPr>
        <p:spPr>
          <a:xfrm>
            <a:off x="2431777" y="2492441"/>
            <a:ext cx="2074486" cy="1362783"/>
          </a:xfrm>
          <a:prstGeom prst="rect">
            <a:avLst/>
          </a:prstGeom>
          <a:ln>
            <a:solidFill>
              <a:schemeClr val="accent1"/>
            </a:solidFill>
          </a:ln>
        </p:spPr>
        <p:txBody>
          <a:bodyPr lIns="108000" tIns="108000"/>
          <a:lstStyle>
            <a:lvl1pPr>
              <a:defRPr lang="en-IN" sz="1400" dirty="0">
                <a:solidFill>
                  <a:schemeClr val="accent1"/>
                </a:solidFill>
              </a:defRPr>
            </a:lvl1pPr>
          </a:lstStyle>
          <a:p>
            <a:pPr marL="0" marR="0" lvl="0" indent="0" fontAlgn="auto">
              <a:spcAft>
                <a:spcPts val="0"/>
              </a:spcAft>
              <a:buClrTx/>
              <a:buSzTx/>
              <a:buNone/>
              <a:tabLst/>
            </a:pPr>
            <a:r>
              <a:rPr lang="en-IN"/>
              <a:t>Heading</a:t>
            </a:r>
            <a:endParaRPr lang="en-IN" dirty="0"/>
          </a:p>
        </p:txBody>
      </p:sp>
      <p:sp>
        <p:nvSpPr>
          <p:cNvPr id="10" name="Text Placeholder 68">
            <a:extLst>
              <a:ext uri="{FF2B5EF4-FFF2-40B4-BE49-F238E27FC236}">
                <a16:creationId xmlns:a16="http://schemas.microsoft.com/office/drawing/2014/main" id="{60980060-247A-D40D-CC33-9DA8D892772C}"/>
              </a:ext>
            </a:extLst>
          </p:cNvPr>
          <p:cNvSpPr>
            <a:spLocks noGrp="1"/>
          </p:cNvSpPr>
          <p:nvPr>
            <p:ph type="body" sz="quarter" idx="96" hasCustomPrompt="1"/>
          </p:nvPr>
        </p:nvSpPr>
        <p:spPr>
          <a:xfrm>
            <a:off x="4639307" y="2492441"/>
            <a:ext cx="2074486" cy="1362783"/>
          </a:xfrm>
          <a:prstGeom prst="rect">
            <a:avLst/>
          </a:prstGeom>
          <a:ln>
            <a:solidFill>
              <a:schemeClr val="accent1"/>
            </a:solidFill>
          </a:ln>
        </p:spPr>
        <p:txBody>
          <a:bodyPr lIns="108000" tIns="108000"/>
          <a:lstStyle>
            <a:lvl1pPr>
              <a:defRPr lang="en-IN" sz="1400" dirty="0">
                <a:solidFill>
                  <a:schemeClr val="accent1"/>
                </a:solidFill>
              </a:defRPr>
            </a:lvl1pPr>
          </a:lstStyle>
          <a:p>
            <a:pPr marL="0" marR="0" lvl="0" indent="0" fontAlgn="auto">
              <a:spcAft>
                <a:spcPts val="0"/>
              </a:spcAft>
              <a:buClrTx/>
              <a:buSzTx/>
              <a:buNone/>
              <a:tabLst/>
            </a:pPr>
            <a:r>
              <a:rPr lang="en-IN"/>
              <a:t>Heading</a:t>
            </a:r>
            <a:endParaRPr lang="en-IN" dirty="0"/>
          </a:p>
        </p:txBody>
      </p:sp>
      <p:sp>
        <p:nvSpPr>
          <p:cNvPr id="12" name="Text Placeholder 68">
            <a:extLst>
              <a:ext uri="{FF2B5EF4-FFF2-40B4-BE49-F238E27FC236}">
                <a16:creationId xmlns:a16="http://schemas.microsoft.com/office/drawing/2014/main" id="{8328E9BD-A215-02D7-A8B3-626FC8A3D2A8}"/>
              </a:ext>
            </a:extLst>
          </p:cNvPr>
          <p:cNvSpPr>
            <a:spLocks noGrp="1"/>
          </p:cNvSpPr>
          <p:nvPr>
            <p:ph type="body" sz="quarter" idx="99" hasCustomPrompt="1"/>
          </p:nvPr>
        </p:nvSpPr>
        <p:spPr>
          <a:xfrm>
            <a:off x="6846837" y="2492441"/>
            <a:ext cx="2074486" cy="1362783"/>
          </a:xfrm>
          <a:prstGeom prst="rect">
            <a:avLst/>
          </a:prstGeom>
          <a:ln>
            <a:solidFill>
              <a:schemeClr val="accent1"/>
            </a:solidFill>
          </a:ln>
        </p:spPr>
        <p:txBody>
          <a:bodyPr lIns="108000" tIns="108000"/>
          <a:lstStyle>
            <a:lvl1pPr>
              <a:defRPr lang="en-IN" sz="1400" dirty="0">
                <a:solidFill>
                  <a:schemeClr val="accent1"/>
                </a:solidFill>
              </a:defRPr>
            </a:lvl1pPr>
          </a:lstStyle>
          <a:p>
            <a:pPr marL="0" marR="0" lvl="0" indent="0" fontAlgn="auto">
              <a:spcAft>
                <a:spcPts val="0"/>
              </a:spcAft>
              <a:buClrTx/>
              <a:buSzTx/>
              <a:buNone/>
              <a:tabLst/>
            </a:pPr>
            <a:r>
              <a:rPr lang="en-IN"/>
              <a:t>Heading</a:t>
            </a:r>
            <a:endParaRPr lang="en-IN" dirty="0"/>
          </a:p>
        </p:txBody>
      </p:sp>
      <p:sp>
        <p:nvSpPr>
          <p:cNvPr id="15" name="Text Placeholder 17">
            <a:extLst>
              <a:ext uri="{FF2B5EF4-FFF2-40B4-BE49-F238E27FC236}">
                <a16:creationId xmlns:a16="http://schemas.microsoft.com/office/drawing/2014/main" id="{D5EEE156-E7A8-20B2-21BA-D0C17A4DCE77}"/>
              </a:ext>
            </a:extLst>
          </p:cNvPr>
          <p:cNvSpPr>
            <a:spLocks noGrp="1"/>
          </p:cNvSpPr>
          <p:nvPr>
            <p:ph type="body" sz="quarter" idx="103" hasCustomPrompt="1"/>
          </p:nvPr>
        </p:nvSpPr>
        <p:spPr>
          <a:xfrm>
            <a:off x="6919281" y="2850104"/>
            <a:ext cx="1929599" cy="921796"/>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1"/>
            <a:endParaRPr lang="en-US" dirty="0"/>
          </a:p>
        </p:txBody>
      </p:sp>
      <p:sp>
        <p:nvSpPr>
          <p:cNvPr id="27" name="Text Placeholder 17">
            <a:extLst>
              <a:ext uri="{FF2B5EF4-FFF2-40B4-BE49-F238E27FC236}">
                <a16:creationId xmlns:a16="http://schemas.microsoft.com/office/drawing/2014/main" id="{66029D2E-88CA-020B-91E8-C6EA1AED36CA}"/>
              </a:ext>
            </a:extLst>
          </p:cNvPr>
          <p:cNvSpPr>
            <a:spLocks noGrp="1"/>
          </p:cNvSpPr>
          <p:nvPr>
            <p:ph type="body" sz="quarter" idx="107" hasCustomPrompt="1"/>
          </p:nvPr>
        </p:nvSpPr>
        <p:spPr>
          <a:xfrm>
            <a:off x="4711751" y="2850104"/>
            <a:ext cx="1929599" cy="921796"/>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1"/>
            <a:endParaRPr lang="en-US" dirty="0"/>
          </a:p>
        </p:txBody>
      </p:sp>
      <p:sp>
        <p:nvSpPr>
          <p:cNvPr id="47" name="Text Placeholder 68">
            <a:extLst>
              <a:ext uri="{FF2B5EF4-FFF2-40B4-BE49-F238E27FC236}">
                <a16:creationId xmlns:a16="http://schemas.microsoft.com/office/drawing/2014/main" id="{21C0C445-E9AC-40FE-F1B4-58814667D846}"/>
              </a:ext>
            </a:extLst>
          </p:cNvPr>
          <p:cNvSpPr>
            <a:spLocks noGrp="1"/>
          </p:cNvSpPr>
          <p:nvPr>
            <p:ph type="body" sz="quarter" idx="76" hasCustomPrompt="1"/>
          </p:nvPr>
        </p:nvSpPr>
        <p:spPr>
          <a:xfrm>
            <a:off x="224247" y="2522621"/>
            <a:ext cx="2072917" cy="1332604"/>
          </a:xfrm>
          <a:prstGeom prst="rect">
            <a:avLst/>
          </a:prstGeom>
        </p:spPr>
        <p:txBody>
          <a:bodyPr/>
          <a:lstStyle>
            <a:lvl1pPr marL="0" indent="0">
              <a:buNone/>
              <a:defRPr sz="1100">
                <a:solidFill>
                  <a:schemeClr val="accent2"/>
                </a:solidFill>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IN" dirty="0"/>
              <a:t>Description</a:t>
            </a:r>
          </a:p>
        </p:txBody>
      </p:sp>
      <p:sp>
        <p:nvSpPr>
          <p:cNvPr id="52" name="Text Placeholder 68">
            <a:extLst>
              <a:ext uri="{FF2B5EF4-FFF2-40B4-BE49-F238E27FC236}">
                <a16:creationId xmlns:a16="http://schemas.microsoft.com/office/drawing/2014/main" id="{D56DBF37-C92C-8DEA-C24E-2E1851CB136E}"/>
              </a:ext>
            </a:extLst>
          </p:cNvPr>
          <p:cNvSpPr>
            <a:spLocks noGrp="1"/>
          </p:cNvSpPr>
          <p:nvPr>
            <p:ph type="body" sz="quarter" idx="78" hasCustomPrompt="1"/>
          </p:nvPr>
        </p:nvSpPr>
        <p:spPr>
          <a:xfrm>
            <a:off x="224247" y="1018265"/>
            <a:ext cx="2072917" cy="1428911"/>
          </a:xfrm>
          <a:prstGeom prst="rect">
            <a:avLst/>
          </a:prstGeom>
        </p:spPr>
        <p:txBody>
          <a:bodyPr/>
          <a:lstStyle>
            <a:lvl1pPr marL="0" indent="0">
              <a:buNone/>
              <a:defRPr sz="1400">
                <a:solidFill>
                  <a:schemeClr val="accent2"/>
                </a:solidFill>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IN" dirty="0"/>
              <a:t>Description</a:t>
            </a:r>
          </a:p>
        </p:txBody>
      </p:sp>
      <p:sp>
        <p:nvSpPr>
          <p:cNvPr id="61" name="Text Placeholder 68">
            <a:extLst>
              <a:ext uri="{FF2B5EF4-FFF2-40B4-BE49-F238E27FC236}">
                <a16:creationId xmlns:a16="http://schemas.microsoft.com/office/drawing/2014/main" id="{5811138F-F00A-20D7-1D70-F4D8228AC616}"/>
              </a:ext>
            </a:extLst>
          </p:cNvPr>
          <p:cNvSpPr>
            <a:spLocks noGrp="1"/>
          </p:cNvSpPr>
          <p:nvPr>
            <p:ph type="body" sz="quarter" idx="112" hasCustomPrompt="1"/>
          </p:nvPr>
        </p:nvSpPr>
        <p:spPr>
          <a:xfrm>
            <a:off x="2431777" y="1016441"/>
            <a:ext cx="2074486" cy="1362783"/>
          </a:xfrm>
          <a:prstGeom prst="rect">
            <a:avLst/>
          </a:prstGeom>
          <a:ln>
            <a:solidFill>
              <a:schemeClr val="accent1"/>
            </a:solidFill>
          </a:ln>
        </p:spPr>
        <p:txBody>
          <a:bodyPr lIns="108000" tIns="108000"/>
          <a:lstStyle>
            <a:lvl1pPr>
              <a:defRPr lang="en-IN" sz="1400" dirty="0">
                <a:solidFill>
                  <a:schemeClr val="accent1"/>
                </a:solidFill>
              </a:defRPr>
            </a:lvl1pPr>
          </a:lstStyle>
          <a:p>
            <a:pPr marL="0" marR="0" lvl="0" indent="0" fontAlgn="auto">
              <a:spcAft>
                <a:spcPts val="0"/>
              </a:spcAft>
              <a:buClrTx/>
              <a:buSzTx/>
              <a:buNone/>
              <a:tabLst/>
            </a:pPr>
            <a:r>
              <a:rPr lang="en-IN"/>
              <a:t>Heading</a:t>
            </a:r>
            <a:endParaRPr lang="en-IN" dirty="0"/>
          </a:p>
        </p:txBody>
      </p:sp>
      <p:sp>
        <p:nvSpPr>
          <p:cNvPr id="62" name="Text Placeholder 68">
            <a:extLst>
              <a:ext uri="{FF2B5EF4-FFF2-40B4-BE49-F238E27FC236}">
                <a16:creationId xmlns:a16="http://schemas.microsoft.com/office/drawing/2014/main" id="{D748E9AE-6069-202C-BE5C-8B0B9B3C9A72}"/>
              </a:ext>
            </a:extLst>
          </p:cNvPr>
          <p:cNvSpPr>
            <a:spLocks noGrp="1"/>
          </p:cNvSpPr>
          <p:nvPr>
            <p:ph type="body" sz="quarter" idx="113" hasCustomPrompt="1"/>
          </p:nvPr>
        </p:nvSpPr>
        <p:spPr>
          <a:xfrm>
            <a:off x="4639307" y="1016441"/>
            <a:ext cx="2074486" cy="1362783"/>
          </a:xfrm>
          <a:prstGeom prst="rect">
            <a:avLst/>
          </a:prstGeom>
          <a:ln>
            <a:solidFill>
              <a:schemeClr val="accent1"/>
            </a:solidFill>
          </a:ln>
        </p:spPr>
        <p:txBody>
          <a:bodyPr lIns="108000" tIns="108000"/>
          <a:lstStyle>
            <a:lvl1pPr>
              <a:defRPr lang="en-IN" sz="1400" dirty="0">
                <a:solidFill>
                  <a:schemeClr val="accent1"/>
                </a:solidFill>
              </a:defRPr>
            </a:lvl1pPr>
          </a:lstStyle>
          <a:p>
            <a:pPr marL="0" marR="0" lvl="0" indent="0" fontAlgn="auto">
              <a:spcAft>
                <a:spcPts val="0"/>
              </a:spcAft>
              <a:buClrTx/>
              <a:buSzTx/>
              <a:buNone/>
              <a:tabLst/>
            </a:pPr>
            <a:r>
              <a:rPr lang="en-IN"/>
              <a:t>Heading</a:t>
            </a:r>
            <a:endParaRPr lang="en-IN" dirty="0"/>
          </a:p>
        </p:txBody>
      </p:sp>
      <p:sp>
        <p:nvSpPr>
          <p:cNvPr id="71" name="Text Placeholder 17">
            <a:extLst>
              <a:ext uri="{FF2B5EF4-FFF2-40B4-BE49-F238E27FC236}">
                <a16:creationId xmlns:a16="http://schemas.microsoft.com/office/drawing/2014/main" id="{C12E0415-4593-69F5-3CD9-403D0C730D24}"/>
              </a:ext>
            </a:extLst>
          </p:cNvPr>
          <p:cNvSpPr>
            <a:spLocks noGrp="1"/>
          </p:cNvSpPr>
          <p:nvPr>
            <p:ph type="body" sz="quarter" idx="121" hasCustomPrompt="1"/>
          </p:nvPr>
        </p:nvSpPr>
        <p:spPr>
          <a:xfrm>
            <a:off x="2504711" y="2850104"/>
            <a:ext cx="1929599" cy="921796"/>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1"/>
            <a:endParaRPr lang="en-US" dirty="0"/>
          </a:p>
        </p:txBody>
      </p:sp>
      <p:sp>
        <p:nvSpPr>
          <p:cNvPr id="72" name="Text Placeholder 17">
            <a:extLst>
              <a:ext uri="{FF2B5EF4-FFF2-40B4-BE49-F238E27FC236}">
                <a16:creationId xmlns:a16="http://schemas.microsoft.com/office/drawing/2014/main" id="{0CE2B001-BA70-35FB-5717-B2CDD0CDB53B}"/>
              </a:ext>
            </a:extLst>
          </p:cNvPr>
          <p:cNvSpPr>
            <a:spLocks noGrp="1"/>
          </p:cNvSpPr>
          <p:nvPr>
            <p:ph type="body" sz="quarter" idx="122" hasCustomPrompt="1"/>
          </p:nvPr>
        </p:nvSpPr>
        <p:spPr>
          <a:xfrm>
            <a:off x="6919281" y="1371824"/>
            <a:ext cx="1929599" cy="921796"/>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1"/>
            <a:endParaRPr lang="en-US" dirty="0"/>
          </a:p>
        </p:txBody>
      </p:sp>
      <p:sp>
        <p:nvSpPr>
          <p:cNvPr id="73" name="Text Placeholder 17">
            <a:extLst>
              <a:ext uri="{FF2B5EF4-FFF2-40B4-BE49-F238E27FC236}">
                <a16:creationId xmlns:a16="http://schemas.microsoft.com/office/drawing/2014/main" id="{F455D69C-BF68-6CCB-1625-E094F1BAB4B5}"/>
              </a:ext>
            </a:extLst>
          </p:cNvPr>
          <p:cNvSpPr>
            <a:spLocks noGrp="1"/>
          </p:cNvSpPr>
          <p:nvPr>
            <p:ph type="body" sz="quarter" idx="123" hasCustomPrompt="1"/>
          </p:nvPr>
        </p:nvSpPr>
        <p:spPr>
          <a:xfrm>
            <a:off x="4711751" y="1371824"/>
            <a:ext cx="1929599" cy="921796"/>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1"/>
            <a:endParaRPr lang="en-US" dirty="0"/>
          </a:p>
        </p:txBody>
      </p:sp>
      <p:sp>
        <p:nvSpPr>
          <p:cNvPr id="74" name="Text Placeholder 17">
            <a:extLst>
              <a:ext uri="{FF2B5EF4-FFF2-40B4-BE49-F238E27FC236}">
                <a16:creationId xmlns:a16="http://schemas.microsoft.com/office/drawing/2014/main" id="{7F5797C8-0E75-A497-F126-2452B3739501}"/>
              </a:ext>
            </a:extLst>
          </p:cNvPr>
          <p:cNvSpPr>
            <a:spLocks noGrp="1"/>
          </p:cNvSpPr>
          <p:nvPr>
            <p:ph type="body" sz="quarter" idx="124" hasCustomPrompt="1"/>
          </p:nvPr>
        </p:nvSpPr>
        <p:spPr>
          <a:xfrm>
            <a:off x="2504711" y="1371824"/>
            <a:ext cx="1929599" cy="921796"/>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685800" indent="0">
              <a:buClr>
                <a:schemeClr val="accent1"/>
              </a:buClr>
              <a:buFont typeface="Wingdings" panose="05000000000000000000" pitchFamily="2" charset="2"/>
              <a:buNone/>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1"/>
            <a:endParaRPr lang="en-US" dirty="0"/>
          </a:p>
        </p:txBody>
      </p:sp>
    </p:spTree>
    <p:extLst>
      <p:ext uri="{BB962C8B-B14F-4D97-AF65-F5344CB8AC3E}">
        <p14:creationId xmlns:p14="http://schemas.microsoft.com/office/powerpoint/2010/main" val="2758174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image blocks slide with description ">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26F072B6-68B0-B4DE-E101-2E5DCAD04CF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58187" y="-1"/>
            <a:ext cx="785814" cy="785814"/>
          </a:xfrm>
          <a:prstGeom prst="rect">
            <a:avLst/>
          </a:prstGeom>
        </p:spPr>
      </p:pic>
      <p:sp>
        <p:nvSpPr>
          <p:cNvPr id="16" name="Title 1">
            <a:extLst>
              <a:ext uri="{FF2B5EF4-FFF2-40B4-BE49-F238E27FC236}">
                <a16:creationId xmlns:a16="http://schemas.microsoft.com/office/drawing/2014/main" id="{2BF1A03F-6388-F3C7-962F-889781F61BB0}"/>
              </a:ext>
            </a:extLst>
          </p:cNvPr>
          <p:cNvSpPr>
            <a:spLocks noGrp="1"/>
          </p:cNvSpPr>
          <p:nvPr>
            <p:ph type="title" hasCustomPrompt="1"/>
          </p:nvPr>
        </p:nvSpPr>
        <p:spPr>
          <a:xfrm>
            <a:off x="224247" y="188464"/>
            <a:ext cx="8133940" cy="461665"/>
          </a:xfrm>
          <a:prstGeom prst="rect">
            <a:avLst/>
          </a:prstGeom>
        </p:spPr>
        <p:txBody>
          <a:bodyPr wrap="square" anchor="t">
            <a:spAutoFit/>
          </a:bodyPr>
          <a:lstStyle>
            <a:lvl1pPr>
              <a:lnSpc>
                <a:spcPct val="100000"/>
              </a:lnSpc>
              <a:spcBef>
                <a:spcPts val="0"/>
              </a:spcBef>
              <a:defRPr sz="2400" b="0" i="0">
                <a:solidFill>
                  <a:schemeClr val="accent1"/>
                </a:solidFill>
                <a:latin typeface="+mj-lt"/>
                <a:cs typeface="Arial" panose="020B0604020202020204" pitchFamily="34" charset="0"/>
              </a:defRPr>
            </a:lvl1pPr>
          </a:lstStyle>
          <a:p>
            <a:r>
              <a:rPr lang="en-IN" dirty="0"/>
              <a:t>2 image blocks slide with description </a:t>
            </a:r>
            <a:endParaRPr lang="en-US" dirty="0"/>
          </a:p>
        </p:txBody>
      </p:sp>
      <p:sp>
        <p:nvSpPr>
          <p:cNvPr id="6" name="Text Placeholder 17">
            <a:extLst>
              <a:ext uri="{FF2B5EF4-FFF2-40B4-BE49-F238E27FC236}">
                <a16:creationId xmlns:a16="http://schemas.microsoft.com/office/drawing/2014/main" id="{C13954D1-9698-81E8-3054-9E1C3A8CD86D}"/>
              </a:ext>
            </a:extLst>
          </p:cNvPr>
          <p:cNvSpPr>
            <a:spLocks noGrp="1"/>
          </p:cNvSpPr>
          <p:nvPr>
            <p:ph type="body" sz="quarter" idx="34" hasCustomPrompt="1"/>
          </p:nvPr>
        </p:nvSpPr>
        <p:spPr>
          <a:xfrm>
            <a:off x="224247" y="2849253"/>
            <a:ext cx="4282572" cy="1880844"/>
          </a:xfrm>
          <a:prstGeom prst="rect">
            <a:avLst/>
          </a:prstGeom>
          <a:solidFill>
            <a:schemeClr val="accent4"/>
          </a:solidFill>
          <a:ln>
            <a:noFill/>
          </a:ln>
        </p:spPr>
        <p:txBody>
          <a:bodyPr lIns="180000" tIns="180000" rIns="18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
        <p:nvSpPr>
          <p:cNvPr id="7" name="Text Placeholder 17">
            <a:extLst>
              <a:ext uri="{FF2B5EF4-FFF2-40B4-BE49-F238E27FC236}">
                <a16:creationId xmlns:a16="http://schemas.microsoft.com/office/drawing/2014/main" id="{258811AB-0000-C662-D963-EAAE0A25CD7E}"/>
              </a:ext>
            </a:extLst>
          </p:cNvPr>
          <p:cNvSpPr>
            <a:spLocks noGrp="1"/>
          </p:cNvSpPr>
          <p:nvPr>
            <p:ph type="body" sz="quarter" idx="35" hasCustomPrompt="1"/>
          </p:nvPr>
        </p:nvSpPr>
        <p:spPr>
          <a:xfrm>
            <a:off x="4635274" y="2849253"/>
            <a:ext cx="4282572" cy="1880844"/>
          </a:xfrm>
          <a:prstGeom prst="rect">
            <a:avLst/>
          </a:prstGeom>
          <a:solidFill>
            <a:schemeClr val="accent4"/>
          </a:solidFill>
          <a:ln>
            <a:noFill/>
          </a:ln>
        </p:spPr>
        <p:txBody>
          <a:bodyPr lIns="180000" tIns="180000" rIns="18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
        <p:nvSpPr>
          <p:cNvPr id="12" name="Picture Placeholder 2">
            <a:extLst>
              <a:ext uri="{FF2B5EF4-FFF2-40B4-BE49-F238E27FC236}">
                <a16:creationId xmlns:a16="http://schemas.microsoft.com/office/drawing/2014/main" id="{6C1AF881-C7EE-8449-8212-BE08B44C8DE9}"/>
              </a:ext>
            </a:extLst>
          </p:cNvPr>
          <p:cNvSpPr>
            <a:spLocks noGrp="1"/>
          </p:cNvSpPr>
          <p:nvPr>
            <p:ph type="pic" sz="quarter" idx="25" hasCustomPrompt="1"/>
          </p:nvPr>
        </p:nvSpPr>
        <p:spPr>
          <a:xfrm>
            <a:off x="4635274" y="994588"/>
            <a:ext cx="4282572" cy="1854665"/>
          </a:xfrm>
          <a:prstGeom prst="rect">
            <a:avLst/>
          </a:prstGeom>
          <a:solidFill>
            <a:schemeClr val="bg2">
              <a:alpha val="37000"/>
            </a:schemeClr>
          </a:solidFill>
        </p:spPr>
        <p:txBody>
          <a:bodyPr tIns="720000" anchor="ctr" anchorCtr="1"/>
          <a:lstStyle>
            <a:lvl1pPr marL="0" indent="0" algn="ctr">
              <a:buNone/>
              <a:defRPr sz="1400">
                <a:solidFill>
                  <a:schemeClr val="tx1"/>
                </a:solidFill>
              </a:defRPr>
            </a:lvl1pPr>
          </a:lstStyle>
          <a:p>
            <a:r>
              <a:rPr lang="en-IN" dirty="0"/>
              <a:t>Click the icon to insert the image of your choice</a:t>
            </a:r>
          </a:p>
        </p:txBody>
      </p:sp>
      <p:sp>
        <p:nvSpPr>
          <p:cNvPr id="13" name="Picture Placeholder 2">
            <a:extLst>
              <a:ext uri="{FF2B5EF4-FFF2-40B4-BE49-F238E27FC236}">
                <a16:creationId xmlns:a16="http://schemas.microsoft.com/office/drawing/2014/main" id="{15103493-B778-E0B8-E138-6D4227680FA9}"/>
              </a:ext>
            </a:extLst>
          </p:cNvPr>
          <p:cNvSpPr>
            <a:spLocks noGrp="1"/>
          </p:cNvSpPr>
          <p:nvPr>
            <p:ph type="pic" sz="quarter" idx="36" hasCustomPrompt="1"/>
          </p:nvPr>
        </p:nvSpPr>
        <p:spPr>
          <a:xfrm>
            <a:off x="224247" y="994588"/>
            <a:ext cx="4282572" cy="1854665"/>
          </a:xfrm>
          <a:prstGeom prst="rect">
            <a:avLst/>
          </a:prstGeom>
          <a:solidFill>
            <a:schemeClr val="bg2">
              <a:alpha val="37000"/>
            </a:schemeClr>
          </a:solidFill>
        </p:spPr>
        <p:txBody>
          <a:bodyPr tIns="720000" anchor="ctr" anchorCtr="1"/>
          <a:lstStyle>
            <a:lvl1pPr marL="0" indent="0" algn="ctr">
              <a:buNone/>
              <a:defRPr sz="1400">
                <a:solidFill>
                  <a:schemeClr val="tx1"/>
                </a:solidFill>
              </a:defRPr>
            </a:lvl1pPr>
          </a:lstStyle>
          <a:p>
            <a:r>
              <a:rPr lang="en-IN" dirty="0"/>
              <a:t>Click the icon to insert the image of your choice</a:t>
            </a:r>
          </a:p>
        </p:txBody>
      </p:sp>
    </p:spTree>
    <p:extLst>
      <p:ext uri="{BB962C8B-B14F-4D97-AF65-F5344CB8AC3E}">
        <p14:creationId xmlns:p14="http://schemas.microsoft.com/office/powerpoint/2010/main" val="2811848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image blocks slide with description ">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88C1F2D8-8416-B63B-BBAC-DB1666B1C04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58187" y="-1"/>
            <a:ext cx="785814" cy="785814"/>
          </a:xfrm>
          <a:prstGeom prst="rect">
            <a:avLst/>
          </a:prstGeom>
        </p:spPr>
      </p:pic>
      <p:sp>
        <p:nvSpPr>
          <p:cNvPr id="12" name="Title 1">
            <a:extLst>
              <a:ext uri="{FF2B5EF4-FFF2-40B4-BE49-F238E27FC236}">
                <a16:creationId xmlns:a16="http://schemas.microsoft.com/office/drawing/2014/main" id="{2C3AD32F-9183-4E18-023C-900EC408E3D8}"/>
              </a:ext>
            </a:extLst>
          </p:cNvPr>
          <p:cNvSpPr>
            <a:spLocks noGrp="1"/>
          </p:cNvSpPr>
          <p:nvPr>
            <p:ph type="title" hasCustomPrompt="1"/>
          </p:nvPr>
        </p:nvSpPr>
        <p:spPr>
          <a:xfrm>
            <a:off x="224247" y="188464"/>
            <a:ext cx="8133940" cy="461665"/>
          </a:xfrm>
          <a:prstGeom prst="rect">
            <a:avLst/>
          </a:prstGeom>
        </p:spPr>
        <p:txBody>
          <a:bodyPr wrap="square" anchor="t">
            <a:spAutoFit/>
          </a:bodyPr>
          <a:lstStyle>
            <a:lvl1pPr>
              <a:lnSpc>
                <a:spcPct val="100000"/>
              </a:lnSpc>
              <a:spcBef>
                <a:spcPts val="0"/>
              </a:spcBef>
              <a:defRPr sz="2400" b="0" i="0">
                <a:solidFill>
                  <a:schemeClr val="accent1"/>
                </a:solidFill>
                <a:latin typeface="+mj-lt"/>
                <a:cs typeface="Arial" panose="020B0604020202020204" pitchFamily="34" charset="0"/>
              </a:defRPr>
            </a:lvl1pPr>
          </a:lstStyle>
          <a:p>
            <a:r>
              <a:rPr lang="en-IN" dirty="0"/>
              <a:t>3 image blocks slide with description </a:t>
            </a:r>
            <a:endParaRPr lang="en-US" dirty="0"/>
          </a:p>
        </p:txBody>
      </p:sp>
      <p:sp>
        <p:nvSpPr>
          <p:cNvPr id="8" name="Picture Placeholder 2">
            <a:extLst>
              <a:ext uri="{FF2B5EF4-FFF2-40B4-BE49-F238E27FC236}">
                <a16:creationId xmlns:a16="http://schemas.microsoft.com/office/drawing/2014/main" id="{4A849A3D-51D1-F614-5F30-F40894773626}"/>
              </a:ext>
            </a:extLst>
          </p:cNvPr>
          <p:cNvSpPr>
            <a:spLocks noGrp="1"/>
          </p:cNvSpPr>
          <p:nvPr>
            <p:ph type="pic" sz="quarter" idx="24" hasCustomPrompt="1"/>
          </p:nvPr>
        </p:nvSpPr>
        <p:spPr>
          <a:xfrm>
            <a:off x="224247" y="994588"/>
            <a:ext cx="2791573" cy="1854665"/>
          </a:xfrm>
          <a:prstGeom prst="rect">
            <a:avLst/>
          </a:prstGeom>
          <a:solidFill>
            <a:schemeClr val="bg2">
              <a:alpha val="37000"/>
            </a:schemeClr>
          </a:solidFill>
        </p:spPr>
        <p:txBody>
          <a:bodyPr tIns="720000" anchor="ctr" anchorCtr="1"/>
          <a:lstStyle>
            <a:lvl1pPr marL="0" indent="0" algn="ctr">
              <a:buNone/>
              <a:defRPr sz="1400">
                <a:solidFill>
                  <a:schemeClr val="tx1"/>
                </a:solidFill>
              </a:defRPr>
            </a:lvl1pPr>
          </a:lstStyle>
          <a:p>
            <a:r>
              <a:rPr lang="en-IN" dirty="0"/>
              <a:t>Click the icon to insert the image of your choice</a:t>
            </a:r>
          </a:p>
        </p:txBody>
      </p:sp>
      <p:sp>
        <p:nvSpPr>
          <p:cNvPr id="13" name="Picture Placeholder 2">
            <a:extLst>
              <a:ext uri="{FF2B5EF4-FFF2-40B4-BE49-F238E27FC236}">
                <a16:creationId xmlns:a16="http://schemas.microsoft.com/office/drawing/2014/main" id="{D4880284-7BA1-6CC2-4039-9A72CCE7C07C}"/>
              </a:ext>
            </a:extLst>
          </p:cNvPr>
          <p:cNvSpPr>
            <a:spLocks noGrp="1"/>
          </p:cNvSpPr>
          <p:nvPr>
            <p:ph type="pic" sz="quarter" idx="25" hasCustomPrompt="1"/>
          </p:nvPr>
        </p:nvSpPr>
        <p:spPr>
          <a:xfrm>
            <a:off x="3176214" y="994588"/>
            <a:ext cx="2791573" cy="1854665"/>
          </a:xfrm>
          <a:prstGeom prst="rect">
            <a:avLst/>
          </a:prstGeom>
          <a:solidFill>
            <a:schemeClr val="bg2">
              <a:alpha val="37000"/>
            </a:schemeClr>
          </a:solidFill>
        </p:spPr>
        <p:txBody>
          <a:bodyPr tIns="720000" anchor="ctr" anchorCtr="1"/>
          <a:lstStyle>
            <a:lvl1pPr marL="0" indent="0" algn="ctr">
              <a:buNone/>
              <a:defRPr sz="1400">
                <a:solidFill>
                  <a:schemeClr val="tx1"/>
                </a:solidFill>
              </a:defRPr>
            </a:lvl1pPr>
          </a:lstStyle>
          <a:p>
            <a:r>
              <a:rPr lang="en-IN" dirty="0"/>
              <a:t>Click the icon to insert the image of your choice</a:t>
            </a:r>
          </a:p>
        </p:txBody>
      </p:sp>
      <p:sp>
        <p:nvSpPr>
          <p:cNvPr id="14" name="Picture Placeholder 2">
            <a:extLst>
              <a:ext uri="{FF2B5EF4-FFF2-40B4-BE49-F238E27FC236}">
                <a16:creationId xmlns:a16="http://schemas.microsoft.com/office/drawing/2014/main" id="{88406B1F-AB4C-8801-3281-F98A52ACB02A}"/>
              </a:ext>
            </a:extLst>
          </p:cNvPr>
          <p:cNvSpPr>
            <a:spLocks noGrp="1"/>
          </p:cNvSpPr>
          <p:nvPr>
            <p:ph type="pic" sz="quarter" idx="26" hasCustomPrompt="1"/>
          </p:nvPr>
        </p:nvSpPr>
        <p:spPr>
          <a:xfrm>
            <a:off x="6125319" y="994588"/>
            <a:ext cx="2791573" cy="1854665"/>
          </a:xfrm>
          <a:prstGeom prst="rect">
            <a:avLst/>
          </a:prstGeom>
          <a:solidFill>
            <a:schemeClr val="bg2">
              <a:alpha val="37000"/>
            </a:schemeClr>
          </a:solidFill>
        </p:spPr>
        <p:txBody>
          <a:bodyPr tIns="720000" anchor="ctr" anchorCtr="1"/>
          <a:lstStyle>
            <a:lvl1pPr marL="0" indent="0" algn="ctr">
              <a:buNone/>
              <a:defRPr sz="1400">
                <a:solidFill>
                  <a:schemeClr val="tx1"/>
                </a:solidFill>
              </a:defRPr>
            </a:lvl1pPr>
          </a:lstStyle>
          <a:p>
            <a:r>
              <a:rPr lang="en-IN" dirty="0"/>
              <a:t>Click the icon to insert the image of your choice</a:t>
            </a:r>
          </a:p>
        </p:txBody>
      </p:sp>
      <p:sp>
        <p:nvSpPr>
          <p:cNvPr id="15" name="Text Placeholder 17">
            <a:extLst>
              <a:ext uri="{FF2B5EF4-FFF2-40B4-BE49-F238E27FC236}">
                <a16:creationId xmlns:a16="http://schemas.microsoft.com/office/drawing/2014/main" id="{9AC7B99F-651D-812E-4396-8FDB65BDDC6E}"/>
              </a:ext>
            </a:extLst>
          </p:cNvPr>
          <p:cNvSpPr>
            <a:spLocks noGrp="1"/>
          </p:cNvSpPr>
          <p:nvPr>
            <p:ph type="body" sz="quarter" idx="34" hasCustomPrompt="1"/>
          </p:nvPr>
        </p:nvSpPr>
        <p:spPr>
          <a:xfrm>
            <a:off x="224247" y="2849253"/>
            <a:ext cx="2791573" cy="1880844"/>
          </a:xfrm>
          <a:prstGeom prst="rect">
            <a:avLst/>
          </a:prstGeom>
          <a:solidFill>
            <a:schemeClr val="accent4"/>
          </a:solidFill>
          <a:ln>
            <a:noFill/>
          </a:ln>
        </p:spPr>
        <p:txBody>
          <a:bodyPr lIns="180000" tIns="180000" rIns="18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
        <p:nvSpPr>
          <p:cNvPr id="19" name="Text Placeholder 17">
            <a:extLst>
              <a:ext uri="{FF2B5EF4-FFF2-40B4-BE49-F238E27FC236}">
                <a16:creationId xmlns:a16="http://schemas.microsoft.com/office/drawing/2014/main" id="{9096DDC5-4744-E957-836D-BB424D9C06BC}"/>
              </a:ext>
            </a:extLst>
          </p:cNvPr>
          <p:cNvSpPr>
            <a:spLocks noGrp="1"/>
          </p:cNvSpPr>
          <p:nvPr>
            <p:ph type="body" sz="quarter" idx="35" hasCustomPrompt="1"/>
          </p:nvPr>
        </p:nvSpPr>
        <p:spPr>
          <a:xfrm>
            <a:off x="3176214" y="2849253"/>
            <a:ext cx="2791573" cy="1880844"/>
          </a:xfrm>
          <a:prstGeom prst="rect">
            <a:avLst/>
          </a:prstGeom>
          <a:solidFill>
            <a:schemeClr val="accent4"/>
          </a:solidFill>
          <a:ln>
            <a:noFill/>
          </a:ln>
        </p:spPr>
        <p:txBody>
          <a:bodyPr lIns="180000" tIns="180000" rIns="18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
        <p:nvSpPr>
          <p:cNvPr id="20" name="Text Placeholder 17">
            <a:extLst>
              <a:ext uri="{FF2B5EF4-FFF2-40B4-BE49-F238E27FC236}">
                <a16:creationId xmlns:a16="http://schemas.microsoft.com/office/drawing/2014/main" id="{B4943467-F57A-57FC-39C2-79B19DA21D35}"/>
              </a:ext>
            </a:extLst>
          </p:cNvPr>
          <p:cNvSpPr>
            <a:spLocks noGrp="1"/>
          </p:cNvSpPr>
          <p:nvPr>
            <p:ph type="body" sz="quarter" idx="36" hasCustomPrompt="1"/>
          </p:nvPr>
        </p:nvSpPr>
        <p:spPr>
          <a:xfrm>
            <a:off x="6125319" y="2849253"/>
            <a:ext cx="2791573" cy="1880844"/>
          </a:xfrm>
          <a:prstGeom prst="rect">
            <a:avLst/>
          </a:prstGeom>
          <a:solidFill>
            <a:schemeClr val="accent4"/>
          </a:solidFill>
          <a:ln>
            <a:noFill/>
          </a:ln>
        </p:spPr>
        <p:txBody>
          <a:bodyPr lIns="180000" tIns="180000" rIns="18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Tree>
    <p:extLst>
      <p:ext uri="{BB962C8B-B14F-4D97-AF65-F5344CB8AC3E}">
        <p14:creationId xmlns:p14="http://schemas.microsoft.com/office/powerpoint/2010/main" val="4104621085"/>
      </p:ext>
    </p:extLst>
  </p:cSld>
  <p:clrMapOvr>
    <a:masterClrMapping/>
  </p:clrMapOvr>
</p:sldLayout>
</file>

<file path=ppt/slideLayouts/slideLayout24.xml><?xml version="1.0" encoding="utf-8"?>
<p:sldLayout xmlns:p="http://schemas.openxmlformats.org/presentationml/2006/main" xmlns:a="http://schemas.openxmlformats.org/drawingml/2006/main" xmlns:r="http://schemas.openxmlformats.org/officeDocument/2006/relationships" preserve="1" userDrawn="1">
  <p:cSld name="3-step/block content slide without red band">
    <p:spTree>
      <p:nvGrpSpPr>
        <p:cNvPr id="1" name=""/>
        <p:cNvGrpSpPr/>
        <p:nvPr/>
      </p:nvGrpSpPr>
      <p:grpSpPr>
        <a:xfrm>
          <a:off x="0" y="0"/>
          <a:ext cx="0" cy="0"/>
          <a:chOff x="0" y="0"/>
          <a:chExt cx="0" cy="0"/>
        </a:xfrm>
      </p:grpSpPr>
      <p:sp>
        <p:nvSpPr>
          <p:cNvPr id="80" name="Title 1">
            <a:extLst>
              <a:ext uri="{FF2B5EF4-FFF2-40B4-BE49-F238E27FC236}">
                <a16:creationId xmlns:a16="http://schemas.microsoft.com/office/drawing/2014/main" id="{B64D6BF2-8524-2250-BCAF-2724A61A7466}"/>
              </a:ext>
            </a:extLst>
          </p:cNvPr>
          <p:cNvSpPr>
            <a:spLocks noGrp="1"/>
          </p:cNvSpPr>
          <p:nvPr>
            <p:ph hasCustomPrompt="1" type="title"/>
          </p:nvPr>
        </p:nvSpPr>
        <p:spPr>
          <a:xfrm>
            <a:off x="224247" y="188464"/>
            <a:ext cx="8133940" cy="461665"/>
          </a:xfrm>
          <a:prstGeom prst="rect">
            <a:avLst/>
          </a:prstGeom>
        </p:spPr>
        <p:txBody>
          <a:bodyPr anchor="t" wrap="square">
            <a:spAutoFit/>
          </a:bodyPr>
          <a:lstStyle>
            <a:lvl1pPr>
              <a:lnSpc>
                <a:spcPct val="100000"/>
              </a:lnSpc>
              <a:spcBef>
                <a:spcPts val="0"/>
              </a:spcBef>
              <a:defRPr b="0" i="0" sz="2400">
                <a:solidFill>
                  <a:schemeClr val="accent1"/>
                </a:solidFill>
                <a:latin typeface="+mj-lt"/>
                <a:cs charset="0" panose="020B0604020202020204" pitchFamily="34" typeface="Arial"/>
              </a:defRPr>
            </a:lvl1pPr>
          </a:lstStyle>
          <a:p>
            <a:r>
              <a:rPr dirty="0" lang="en-IN"/>
              <a:t>3-step/block content slide</a:t>
            </a:r>
            <a:endParaRPr dirty="0" lang="en-US"/>
          </a:p>
        </p:txBody>
      </p:sp>
      <p:pic>
        <p:nvPicPr>
          <p:cNvPr id="7" name="Graphic 6">
            <a:extLst>
              <a:ext uri="{FF2B5EF4-FFF2-40B4-BE49-F238E27FC236}">
                <a16:creationId xmlns:a16="http://schemas.microsoft.com/office/drawing/2014/main" id="{2BDB014A-FC2E-C04A-B9EC-365B23BC17BB}"/>
              </a:ext>
            </a:extLst>
          </p:cNvPr>
          <p:cNvPicPr>
            <a:picLocks noChangeAspect="1"/>
          </p:cNvPicPr>
          <p:nvPr userDrawn="1"/>
        </p:nvPicPr>
        <p:blipFill>
          <a:blip cstate="screen"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58187" y="-1"/>
            <a:ext cx="785814" cy="785814"/>
          </a:xfrm>
          <a:prstGeom prst="rect">
            <a:avLst/>
          </a:prstGeom>
        </p:spPr>
      </p:pic>
      <p:sp>
        <p:nvSpPr>
          <p:cNvPr id="14" name="Text Placeholder 68">
            <a:extLst>
              <a:ext uri="{FF2B5EF4-FFF2-40B4-BE49-F238E27FC236}">
                <a16:creationId xmlns:a16="http://schemas.microsoft.com/office/drawing/2014/main" id="{7A1C3A82-EED5-2102-A063-DA4D9ED2BFD8}"/>
              </a:ext>
            </a:extLst>
          </p:cNvPr>
          <p:cNvSpPr>
            <a:spLocks noGrp="1"/>
          </p:cNvSpPr>
          <p:nvPr>
            <p:ph hasCustomPrompt="1" idx="93" sz="quarter" type="body"/>
          </p:nvPr>
        </p:nvSpPr>
        <p:spPr>
          <a:xfrm>
            <a:off x="325682" y="1012769"/>
            <a:ext cx="2772000" cy="3665910"/>
          </a:xfrm>
          <a:prstGeom prst="rect">
            <a:avLst/>
          </a:prstGeom>
          <a:ln>
            <a:solidFill>
              <a:schemeClr val="accent1"/>
            </a:solidFill>
          </a:ln>
        </p:spPr>
        <p:txBody>
          <a:bodyPr lIns="108000" tIns="108000"/>
          <a:lstStyle>
            <a:lvl1pPr>
              <a:defRPr dirty="0" lang="en-IN" sz="1400">
                <a:solidFill>
                  <a:schemeClr val="accent1"/>
                </a:solidFill>
              </a:defRPr>
            </a:lvl1pPr>
          </a:lstStyle>
          <a:p>
            <a:pPr algn="l" defTabSz="685800" eaLnBrk="1" fontAlgn="auto" hangingPunct="1" indent="0" latinLnBrk="0" lvl="0" marL="0" marR="0" rtl="0">
              <a:lnSpc>
                <a:spcPct val="90000"/>
              </a:lnSpc>
              <a:spcBef>
                <a:spcPts val="750"/>
              </a:spcBef>
              <a:spcAft>
                <a:spcPts val="0"/>
              </a:spcAft>
              <a:buClrTx/>
              <a:buSzTx/>
              <a:buFont charset="0" panose="020B0604020202020204" pitchFamily="34" typeface="Arial"/>
              <a:buNone/>
              <a:tabLst/>
              <a:defRPr/>
            </a:pPr>
            <a:r>
              <a:rPr lang="en-IN"/>
              <a:t>Heading</a:t>
            </a:r>
            <a:endParaRPr dirty="0" lang="en-IN"/>
          </a:p>
        </p:txBody>
      </p:sp>
      <p:sp>
        <p:nvSpPr>
          <p:cNvPr id="31" name="Text Placeholder 68">
            <a:extLst>
              <a:ext uri="{FF2B5EF4-FFF2-40B4-BE49-F238E27FC236}">
                <a16:creationId xmlns:a16="http://schemas.microsoft.com/office/drawing/2014/main" id="{940D6E86-3F30-5047-10FA-5BD1F0869444}"/>
              </a:ext>
            </a:extLst>
          </p:cNvPr>
          <p:cNvSpPr>
            <a:spLocks noGrp="1"/>
          </p:cNvSpPr>
          <p:nvPr>
            <p:ph hasCustomPrompt="1" idx="96" sz="quarter" type="body"/>
          </p:nvPr>
        </p:nvSpPr>
        <p:spPr>
          <a:xfrm>
            <a:off x="3185763" y="1012769"/>
            <a:ext cx="2772000" cy="3665910"/>
          </a:xfrm>
          <a:prstGeom prst="rect">
            <a:avLst/>
          </a:prstGeom>
          <a:ln>
            <a:solidFill>
              <a:schemeClr val="accent1"/>
            </a:solidFill>
          </a:ln>
        </p:spPr>
        <p:txBody>
          <a:bodyPr lIns="108000" tIns="108000"/>
          <a:lstStyle>
            <a:lvl1pPr>
              <a:defRPr dirty="0" lang="en-IN" sz="1400">
                <a:solidFill>
                  <a:schemeClr val="accent1"/>
                </a:solidFill>
              </a:defRPr>
            </a:lvl1pPr>
          </a:lstStyle>
          <a:p>
            <a:pPr algn="l" defTabSz="685800" eaLnBrk="1" fontAlgn="auto" hangingPunct="1" indent="0" latinLnBrk="0" lvl="0" marL="0" marR="0" rtl="0">
              <a:lnSpc>
                <a:spcPct val="90000"/>
              </a:lnSpc>
              <a:spcBef>
                <a:spcPts val="750"/>
              </a:spcBef>
              <a:spcAft>
                <a:spcPts val="0"/>
              </a:spcAft>
              <a:buClrTx/>
              <a:buSzTx/>
              <a:buFont charset="0" panose="020B0604020202020204" pitchFamily="34" typeface="Arial"/>
              <a:buNone/>
              <a:tabLst/>
              <a:defRPr/>
            </a:pPr>
            <a:r>
              <a:rPr lang="en-IN"/>
              <a:t>Heading</a:t>
            </a:r>
            <a:endParaRPr dirty="0" lang="en-IN"/>
          </a:p>
        </p:txBody>
      </p:sp>
      <p:sp>
        <p:nvSpPr>
          <p:cNvPr id="42" name="Text Placeholder 68">
            <a:extLst>
              <a:ext uri="{FF2B5EF4-FFF2-40B4-BE49-F238E27FC236}">
                <a16:creationId xmlns:a16="http://schemas.microsoft.com/office/drawing/2014/main" id="{B4BF91C3-ACD1-4AD2-EDA3-4EFC2B5586C5}"/>
              </a:ext>
            </a:extLst>
          </p:cNvPr>
          <p:cNvSpPr>
            <a:spLocks noGrp="1"/>
          </p:cNvSpPr>
          <p:nvPr>
            <p:ph hasCustomPrompt="1" idx="99" sz="quarter" type="body"/>
          </p:nvPr>
        </p:nvSpPr>
        <p:spPr>
          <a:xfrm>
            <a:off x="6045843" y="1012769"/>
            <a:ext cx="2772000" cy="3665910"/>
          </a:xfrm>
          <a:prstGeom prst="rect">
            <a:avLst/>
          </a:prstGeom>
          <a:ln>
            <a:solidFill>
              <a:schemeClr val="accent1"/>
            </a:solidFill>
          </a:ln>
        </p:spPr>
        <p:txBody>
          <a:bodyPr lIns="108000" tIns="108000"/>
          <a:lstStyle>
            <a:lvl1pPr>
              <a:defRPr dirty="0" lang="en-IN" sz="1400">
                <a:solidFill>
                  <a:schemeClr val="accent1"/>
                </a:solidFill>
              </a:defRPr>
            </a:lvl1pPr>
          </a:lstStyle>
          <a:p>
            <a:pPr algn="l" defTabSz="685800" eaLnBrk="1" fontAlgn="auto" hangingPunct="1" indent="0" latinLnBrk="0" lvl="0" marL="0" marR="0" rtl="0">
              <a:lnSpc>
                <a:spcPct val="90000"/>
              </a:lnSpc>
              <a:spcBef>
                <a:spcPts val="750"/>
              </a:spcBef>
              <a:spcAft>
                <a:spcPts val="0"/>
              </a:spcAft>
              <a:buClrTx/>
              <a:buSzTx/>
              <a:buFont charset="0" panose="020B0604020202020204" pitchFamily="34" typeface="Arial"/>
              <a:buNone/>
              <a:tabLst/>
              <a:defRPr/>
            </a:pPr>
            <a:r>
              <a:rPr lang="en-IN"/>
              <a:t>Heading</a:t>
            </a:r>
            <a:endParaRPr dirty="0" lang="en-IN"/>
          </a:p>
        </p:txBody>
      </p:sp>
      <p:sp>
        <p:nvSpPr>
          <p:cNvPr id="23" name="Text Placeholder 17">
            <a:extLst>
              <a:ext uri="{FF2B5EF4-FFF2-40B4-BE49-F238E27FC236}">
                <a16:creationId xmlns:a16="http://schemas.microsoft.com/office/drawing/2014/main" id="{CEF1F624-FC9C-C6C8-0C76-DE5DCE5818DA}"/>
              </a:ext>
            </a:extLst>
          </p:cNvPr>
          <p:cNvSpPr>
            <a:spLocks noGrp="1"/>
          </p:cNvSpPr>
          <p:nvPr>
            <p:ph hasCustomPrompt="1" idx="101" sz="quarter" type="body"/>
          </p:nvPr>
        </p:nvSpPr>
        <p:spPr>
          <a:xfrm>
            <a:off x="404731" y="1406764"/>
            <a:ext cx="2613903" cy="3149995"/>
          </a:xfrm>
          <a:prstGeom prst="rect">
            <a:avLst/>
          </a:prstGeom>
          <a:noFill/>
          <a:ln>
            <a:noFill/>
          </a:ln>
        </p:spPr>
        <p:txBody>
          <a:bodyPr tIns="90000"/>
          <a:lstStyle>
            <a:lvl1pPr>
              <a:buClr>
                <a:schemeClr val="accent1"/>
              </a:buClr>
              <a:defRPr sz="1050"/>
            </a:lvl1pPr>
            <a:lvl2pPr indent="-171450" marL="514350">
              <a:buClr>
                <a:schemeClr val="accent2"/>
              </a:buClr>
              <a:buFont charset="0" panose="02070309020205020404" pitchFamily="49" typeface="Courier New"/>
              <a:buChar char="o"/>
              <a:defRPr sz="1050"/>
            </a:lvl2pPr>
            <a:lvl3pPr indent="-171450" marL="857250">
              <a:buClr>
                <a:schemeClr val="accent1"/>
              </a:buClr>
              <a:buFont charset="2" panose="05000000000000000000" pitchFamily="2" typeface="Wingdings"/>
              <a:buChar char="§"/>
              <a:defRPr sz="1000"/>
            </a:lvl3pPr>
            <a:lvl4pPr>
              <a:buClr>
                <a:schemeClr val="accent1"/>
              </a:buClr>
              <a:defRPr sz="1000"/>
            </a:lvl4pPr>
            <a:lvl5pPr>
              <a:buClr>
                <a:schemeClr val="accent1"/>
              </a:buClr>
              <a:defRPr sz="1000"/>
            </a:lvl5pPr>
          </a:lstStyle>
          <a:p>
            <a:pPr algn="l" defTabSz="685800" eaLnBrk="1" fontAlgn="auto" hangingPunct="1" indent="0" latinLnBrk="0" lvl="0" marL="0" marR="0" rtl="0">
              <a:lnSpc>
                <a:spcPct val="90000"/>
              </a:lnSpc>
              <a:spcBef>
                <a:spcPts val="750"/>
              </a:spcBef>
              <a:spcAft>
                <a:spcPts val="0"/>
              </a:spcAft>
              <a:buClr>
                <a:schemeClr val="accent1"/>
              </a:buClr>
              <a:buSzTx/>
              <a:buFont charset="0" panose="020B0604020202020204" pitchFamily="34" typeface="Arial"/>
              <a:buNone/>
              <a:tabLst/>
              <a:defRPr/>
            </a:pPr>
            <a:r>
              <a:rPr dirty="0" lang="en-IN"/>
              <a:t>This can be used as either bullets/ paragraph</a:t>
            </a:r>
          </a:p>
          <a:p>
            <a:pPr lvl="0"/>
            <a:r>
              <a:rPr dirty="0" lang="en-US"/>
              <a:t>Level 1</a:t>
            </a:r>
          </a:p>
          <a:p>
            <a:pPr lvl="1"/>
            <a:r>
              <a:rPr dirty="0" lang="en-US"/>
              <a:t>Level 2</a:t>
            </a:r>
          </a:p>
          <a:p>
            <a:pPr lvl="2"/>
            <a:r>
              <a:rPr dirty="0" lang="en-US"/>
              <a:t>Level 3</a:t>
            </a:r>
          </a:p>
        </p:txBody>
      </p:sp>
      <p:sp>
        <p:nvSpPr>
          <p:cNvPr id="25" name="Text Placeholder 17">
            <a:extLst>
              <a:ext uri="{FF2B5EF4-FFF2-40B4-BE49-F238E27FC236}">
                <a16:creationId xmlns:a16="http://schemas.microsoft.com/office/drawing/2014/main" id="{761A826A-B2F5-88A8-CDAB-0822400502BD}"/>
              </a:ext>
            </a:extLst>
          </p:cNvPr>
          <p:cNvSpPr>
            <a:spLocks noGrp="1"/>
          </p:cNvSpPr>
          <p:nvPr>
            <p:ph hasCustomPrompt="1" idx="107" sz="quarter" type="body"/>
          </p:nvPr>
        </p:nvSpPr>
        <p:spPr>
          <a:xfrm>
            <a:off x="3268935" y="1406764"/>
            <a:ext cx="2605656" cy="3149995"/>
          </a:xfrm>
          <a:prstGeom prst="rect">
            <a:avLst/>
          </a:prstGeom>
          <a:noFill/>
          <a:ln>
            <a:noFill/>
          </a:ln>
        </p:spPr>
        <p:txBody>
          <a:bodyPr tIns="90000"/>
          <a:lstStyle>
            <a:lvl1pPr>
              <a:buClr>
                <a:schemeClr val="accent1"/>
              </a:buClr>
              <a:defRPr sz="1050"/>
            </a:lvl1pPr>
            <a:lvl2pPr indent="-171450" marL="514350">
              <a:buClr>
                <a:schemeClr val="accent2"/>
              </a:buClr>
              <a:buFont charset="0" panose="02070309020205020404" pitchFamily="49" typeface="Courier New"/>
              <a:buChar char="o"/>
              <a:defRPr sz="1050"/>
            </a:lvl2pPr>
            <a:lvl3pPr indent="-171450" marL="857250">
              <a:buClr>
                <a:schemeClr val="accent1"/>
              </a:buClr>
              <a:buFont charset="2" panose="05000000000000000000" pitchFamily="2" typeface="Wingdings"/>
              <a:buChar char="§"/>
              <a:defRPr sz="1000"/>
            </a:lvl3pPr>
            <a:lvl4pPr>
              <a:buClr>
                <a:schemeClr val="accent1"/>
              </a:buClr>
              <a:defRPr sz="1000"/>
            </a:lvl4pPr>
            <a:lvl5pPr>
              <a:buClr>
                <a:schemeClr val="accent1"/>
              </a:buClr>
              <a:defRPr sz="1000"/>
            </a:lvl5pPr>
          </a:lstStyle>
          <a:p>
            <a:pPr algn="l" defTabSz="685800" eaLnBrk="1" fontAlgn="auto" hangingPunct="1" indent="0" latinLnBrk="0" lvl="0" marL="0" marR="0" rtl="0">
              <a:lnSpc>
                <a:spcPct val="90000"/>
              </a:lnSpc>
              <a:spcBef>
                <a:spcPts val="750"/>
              </a:spcBef>
              <a:spcAft>
                <a:spcPts val="0"/>
              </a:spcAft>
              <a:buClr>
                <a:schemeClr val="accent1"/>
              </a:buClr>
              <a:buSzTx/>
              <a:buFont charset="0" panose="020B0604020202020204" pitchFamily="34" typeface="Arial"/>
              <a:buNone/>
              <a:tabLst/>
              <a:defRPr/>
            </a:pPr>
            <a:r>
              <a:rPr dirty="0" lang="en-IN"/>
              <a:t>This can be used as either bullets/ paragraph</a:t>
            </a:r>
          </a:p>
          <a:p>
            <a:pPr lvl="0"/>
            <a:r>
              <a:rPr dirty="0" lang="en-US"/>
              <a:t>Level 1</a:t>
            </a:r>
          </a:p>
          <a:p>
            <a:pPr lvl="1"/>
            <a:r>
              <a:rPr dirty="0" lang="en-US"/>
              <a:t>Level 2</a:t>
            </a:r>
          </a:p>
          <a:p>
            <a:pPr lvl="2"/>
            <a:r>
              <a:rPr dirty="0" lang="en-US"/>
              <a:t>Level 3</a:t>
            </a:r>
          </a:p>
        </p:txBody>
      </p:sp>
      <p:sp>
        <p:nvSpPr>
          <p:cNvPr id="27" name="Text Placeholder 17">
            <a:extLst>
              <a:ext uri="{FF2B5EF4-FFF2-40B4-BE49-F238E27FC236}">
                <a16:creationId xmlns:a16="http://schemas.microsoft.com/office/drawing/2014/main" id="{82DEE5AA-C95D-C0B6-C258-17475211D2D5}"/>
              </a:ext>
            </a:extLst>
          </p:cNvPr>
          <p:cNvSpPr>
            <a:spLocks noGrp="1"/>
          </p:cNvSpPr>
          <p:nvPr>
            <p:ph hasCustomPrompt="1" idx="109" sz="quarter" type="body"/>
          </p:nvPr>
        </p:nvSpPr>
        <p:spPr>
          <a:xfrm>
            <a:off x="6129015" y="1406764"/>
            <a:ext cx="2605656" cy="3149995"/>
          </a:xfrm>
          <a:prstGeom prst="rect">
            <a:avLst/>
          </a:prstGeom>
          <a:noFill/>
          <a:ln>
            <a:noFill/>
          </a:ln>
        </p:spPr>
        <p:txBody>
          <a:bodyPr tIns="90000"/>
          <a:lstStyle>
            <a:lvl1pPr>
              <a:buClr>
                <a:schemeClr val="accent1"/>
              </a:buClr>
              <a:defRPr sz="1050"/>
            </a:lvl1pPr>
            <a:lvl2pPr indent="-171450" marL="514350">
              <a:buClr>
                <a:schemeClr val="accent2"/>
              </a:buClr>
              <a:buFont charset="0" panose="02070309020205020404" pitchFamily="49" typeface="Courier New"/>
              <a:buChar char="o"/>
              <a:defRPr sz="1050"/>
            </a:lvl2pPr>
            <a:lvl3pPr indent="-171450" marL="857250">
              <a:buClr>
                <a:schemeClr val="accent1"/>
              </a:buClr>
              <a:buFont charset="2" panose="05000000000000000000" pitchFamily="2" typeface="Wingdings"/>
              <a:buChar char="§"/>
              <a:defRPr sz="1000"/>
            </a:lvl3pPr>
            <a:lvl4pPr>
              <a:buClr>
                <a:schemeClr val="accent1"/>
              </a:buClr>
              <a:defRPr sz="1000"/>
            </a:lvl4pPr>
            <a:lvl5pPr>
              <a:buClr>
                <a:schemeClr val="accent1"/>
              </a:buClr>
              <a:defRPr sz="1000"/>
            </a:lvl5pPr>
          </a:lstStyle>
          <a:p>
            <a:pPr algn="l" defTabSz="685800" eaLnBrk="1" fontAlgn="auto" hangingPunct="1" indent="0" latinLnBrk="0" lvl="0" marL="0" marR="0" rtl="0">
              <a:lnSpc>
                <a:spcPct val="90000"/>
              </a:lnSpc>
              <a:spcBef>
                <a:spcPts val="750"/>
              </a:spcBef>
              <a:spcAft>
                <a:spcPts val="0"/>
              </a:spcAft>
              <a:buClr>
                <a:schemeClr val="accent1"/>
              </a:buClr>
              <a:buSzTx/>
              <a:buFont charset="0" panose="020B0604020202020204" pitchFamily="34" typeface="Arial"/>
              <a:buNone/>
              <a:tabLst/>
              <a:defRPr/>
            </a:pPr>
            <a:r>
              <a:rPr dirty="0" lang="en-IN"/>
              <a:t>This can be used as either bullets/ paragraph</a:t>
            </a:r>
          </a:p>
          <a:p>
            <a:pPr lvl="0"/>
            <a:r>
              <a:rPr dirty="0" lang="en-US"/>
              <a:t>Level 1</a:t>
            </a:r>
          </a:p>
          <a:p>
            <a:pPr lvl="1"/>
            <a:r>
              <a:rPr dirty="0" lang="en-US"/>
              <a:t>Level 2</a:t>
            </a:r>
          </a:p>
          <a:p>
            <a:pPr lvl="2"/>
            <a:r>
              <a:rPr dirty="0" lang="en-US"/>
              <a:t>Level 3</a:t>
            </a:r>
          </a:p>
        </p:txBody>
      </p:sp>
      <p:grpSp>
        <p:nvGrpSpPr>
          <p:cNvPr id="2" name="Group 1">
            <a:extLst>
              <a:ext uri="{FF2B5EF4-FFF2-40B4-BE49-F238E27FC236}">
                <a16:creationId xmlns:a16="http://schemas.microsoft.com/office/drawing/2014/main" id="{14CC18FA-EF4F-F8F1-2F9F-EF80454C404E}"/>
              </a:ext>
            </a:extLst>
          </p:cNvPr>
          <p:cNvGrpSpPr/>
          <p:nvPr userDrawn="1"/>
        </p:nvGrpSpPr>
        <p:grpSpPr>
          <a:xfrm>
            <a:off x="58948" y="4802130"/>
            <a:ext cx="8991072" cy="303277"/>
            <a:chOff x="58948" y="4802130"/>
            <a:chExt cx="8991072" cy="303277"/>
          </a:xfrm>
        </p:grpSpPr>
        <p:sp>
          <p:nvSpPr>
            <p:cNvPr id="5" name="Slide Number Placeholder 6">
              <a:extLst>
                <a:ext uri="{FF2B5EF4-FFF2-40B4-BE49-F238E27FC236}">
                  <a16:creationId xmlns:a16="http://schemas.microsoft.com/office/drawing/2014/main" id="{A92CB433-F15F-FDAF-B50D-04F63CFB3208}"/>
                </a:ext>
              </a:extLst>
            </p:cNvPr>
            <p:cNvSpPr txBox="1">
              <a:spLocks/>
            </p:cNvSpPr>
            <p:nvPr userDrawn="1"/>
          </p:nvSpPr>
          <p:spPr>
            <a:xfrm>
              <a:off x="58948" y="4831563"/>
              <a:ext cx="360098" cy="273844"/>
            </a:xfrm>
            <a:prstGeom prst="rect">
              <a:avLst/>
            </a:prstGeom>
          </p:spPr>
          <p:txBody>
            <a:bodyPr anchor="ctr" bIns="34290" lIns="68580" rIns="68580" rtlCol="0" tIns="34290" vert="horz"/>
            <a:lstStyle>
              <a:defPPr>
                <a:defRPr lang="en-US"/>
              </a:defPPr>
              <a:lvl1pPr algn="l" defTabSz="914400" eaLnBrk="1" hangingPunct="1" latinLnBrk="0" marL="0" rtl="0">
                <a:defRPr kern="1200" sz="1200">
                  <a:solidFill>
                    <a:schemeClr val="tx1">
                      <a:tint val="75000"/>
                    </a:schemeClr>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fld id="{2B60C70C-E473-9E49-863B-88FCC598397C}" type="slidenum">
                <a:rPr lang="en-US" smtClean="0" sz="1000">
                  <a:solidFill>
                    <a:srgbClr val="EB262A"/>
                  </a:solidFill>
                </a:rPr>
                <a:pPr algn="ctr"/>
                <a:t>‹#›</a:t>
              </a:fld>
              <a:endParaRPr dirty="0" lang="en-US" sz="1000">
                <a:solidFill>
                  <a:srgbClr val="EB262A"/>
                </a:solidFill>
              </a:endParaRPr>
            </a:p>
          </p:txBody>
        </p:sp>
        <p:pic>
          <p:nvPicPr>
            <p:cNvPr id="8" name="Graphic 7">
              <a:extLst>
                <a:ext uri="{FF2B5EF4-FFF2-40B4-BE49-F238E27FC236}">
                  <a16:creationId xmlns:a16="http://schemas.microsoft.com/office/drawing/2014/main" id="{74960893-924E-049E-7F97-39F9333BFEB9}"/>
                </a:ext>
              </a:extLst>
            </p:cNvPr>
            <p:cNvPicPr>
              <a:picLocks noChangeAspect="1"/>
            </p:cNvPicPr>
            <p:nvPr userDrawn="1"/>
          </p:nvPicPr>
          <p:blipFill>
            <a:blip cstate="screen"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297640" y="4865834"/>
              <a:ext cx="752380" cy="203702"/>
            </a:xfrm>
            <a:prstGeom prst="rect">
              <a:avLst/>
            </a:prstGeom>
          </p:spPr>
        </p:pic>
        <p:pic>
          <p:nvPicPr>
            <p:cNvPr id="9" name="Graphic 25">
              <a:extLst>
                <a:ext uri="{FF2B5EF4-FFF2-40B4-BE49-F238E27FC236}">
                  <a16:creationId xmlns:a16="http://schemas.microsoft.com/office/drawing/2014/main" id="{F839B3CA-3FB5-E3D8-8BC2-F1F815C6E6EA}"/>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b="30" r="57036" t="30"/>
            <a:stretch/>
          </p:blipFill>
          <p:spPr>
            <a:xfrm rot="16200000">
              <a:off x="2316279" y="2960286"/>
              <a:ext cx="220984" cy="3963538"/>
            </a:xfrm>
            <a:prstGeom prst="rect">
              <a:avLst/>
            </a:prstGeom>
          </p:spPr>
        </p:pic>
        <p:pic>
          <p:nvPicPr>
            <p:cNvPr id="10" name="Graphic 25">
              <a:extLst>
                <a:ext uri="{FF2B5EF4-FFF2-40B4-BE49-F238E27FC236}">
                  <a16:creationId xmlns:a16="http://schemas.microsoft.com/office/drawing/2014/main" id="{CBB4066B-4CE9-37B2-FB1A-7245971CB40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b="30" r="50862" t="30"/>
            <a:stretch/>
          </p:blipFill>
          <p:spPr>
            <a:xfrm rot="16200000">
              <a:off x="6147241" y="2946731"/>
              <a:ext cx="252739" cy="3963538"/>
            </a:xfrm>
            <a:prstGeom prst="rect">
              <a:avLst/>
            </a:prstGeom>
          </p:spPr>
        </p:pic>
      </p:grpSp>
    </p:spTree>
    <p:extLst>
      <p:ext uri="{BB962C8B-B14F-4D97-AF65-F5344CB8AC3E}">
        <p14:creationId xmlns:p14="http://schemas.microsoft.com/office/powerpoint/2010/main" val="28812071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step/block content slide without red band">
    <p:spTree>
      <p:nvGrpSpPr>
        <p:cNvPr id="1" name=""/>
        <p:cNvGrpSpPr/>
        <p:nvPr/>
      </p:nvGrpSpPr>
      <p:grpSpPr>
        <a:xfrm>
          <a:off x="0" y="0"/>
          <a:ext cx="0" cy="0"/>
          <a:chOff x="0" y="0"/>
          <a:chExt cx="0" cy="0"/>
        </a:xfrm>
      </p:grpSpPr>
      <p:sp>
        <p:nvSpPr>
          <p:cNvPr id="46" name="Text Placeholder 68">
            <a:extLst>
              <a:ext uri="{FF2B5EF4-FFF2-40B4-BE49-F238E27FC236}">
                <a16:creationId xmlns:a16="http://schemas.microsoft.com/office/drawing/2014/main" id="{C4780C3B-18DD-4E39-B59B-A51EB791B8BF}"/>
              </a:ext>
            </a:extLst>
          </p:cNvPr>
          <p:cNvSpPr>
            <a:spLocks noGrp="1"/>
          </p:cNvSpPr>
          <p:nvPr>
            <p:ph type="body" sz="quarter" idx="96" hasCustomPrompt="1"/>
          </p:nvPr>
        </p:nvSpPr>
        <p:spPr>
          <a:xfrm>
            <a:off x="325682" y="1012769"/>
            <a:ext cx="4201830" cy="1800000"/>
          </a:xfrm>
          <a:prstGeom prst="rect">
            <a:avLst/>
          </a:prstGeom>
          <a:ln>
            <a:solidFill>
              <a:schemeClr val="accent1"/>
            </a:solidFill>
          </a:ln>
        </p:spPr>
        <p:txBody>
          <a:bodyPr lIns="108000" tIns="108000"/>
          <a:lstStyle>
            <a:lvl1pPr>
              <a:defRPr lang="en-IN" sz="1400" dirty="0">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IN"/>
              <a:t>Heading</a:t>
            </a:r>
            <a:endParaRPr lang="en-IN" dirty="0"/>
          </a:p>
        </p:txBody>
      </p:sp>
      <p:sp>
        <p:nvSpPr>
          <p:cNvPr id="23" name="Title 1">
            <a:extLst>
              <a:ext uri="{FF2B5EF4-FFF2-40B4-BE49-F238E27FC236}">
                <a16:creationId xmlns:a16="http://schemas.microsoft.com/office/drawing/2014/main" id="{EA485F36-4894-E308-2AD7-7F9CAB603926}"/>
              </a:ext>
            </a:extLst>
          </p:cNvPr>
          <p:cNvSpPr>
            <a:spLocks noGrp="1"/>
          </p:cNvSpPr>
          <p:nvPr userDrawn="1">
            <p:ph type="title" hasCustomPrompt="1"/>
          </p:nvPr>
        </p:nvSpPr>
        <p:spPr>
          <a:xfrm>
            <a:off x="224247" y="188464"/>
            <a:ext cx="8133940" cy="461665"/>
          </a:xfrm>
          <a:prstGeom prst="rect">
            <a:avLst/>
          </a:prstGeom>
        </p:spPr>
        <p:txBody>
          <a:bodyPr wrap="square" anchor="t">
            <a:spAutoFit/>
          </a:bodyPr>
          <a:lstStyle>
            <a:lvl1pPr>
              <a:lnSpc>
                <a:spcPct val="100000"/>
              </a:lnSpc>
              <a:spcBef>
                <a:spcPts val="0"/>
              </a:spcBef>
              <a:defRPr sz="2400" b="0" i="0">
                <a:solidFill>
                  <a:schemeClr val="accent1"/>
                </a:solidFill>
                <a:latin typeface="+mj-lt"/>
                <a:cs typeface="Arial" panose="020B0604020202020204" pitchFamily="34" charset="0"/>
              </a:defRPr>
            </a:lvl1pPr>
          </a:lstStyle>
          <a:p>
            <a:r>
              <a:rPr lang="en-IN" dirty="0"/>
              <a:t>4-step/block content slide</a:t>
            </a:r>
            <a:endParaRPr lang="en-US" dirty="0"/>
          </a:p>
        </p:txBody>
      </p:sp>
      <p:pic>
        <p:nvPicPr>
          <p:cNvPr id="9" name="Graphic 8">
            <a:extLst>
              <a:ext uri="{FF2B5EF4-FFF2-40B4-BE49-F238E27FC236}">
                <a16:creationId xmlns:a16="http://schemas.microsoft.com/office/drawing/2014/main" id="{5CD37C37-DB36-B04E-C9E0-17A55E6E218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58187" y="-1"/>
            <a:ext cx="785814" cy="785814"/>
          </a:xfrm>
          <a:prstGeom prst="rect">
            <a:avLst/>
          </a:prstGeom>
        </p:spPr>
      </p:pic>
      <p:sp>
        <p:nvSpPr>
          <p:cNvPr id="47" name="Text Placeholder 68">
            <a:extLst>
              <a:ext uri="{FF2B5EF4-FFF2-40B4-BE49-F238E27FC236}">
                <a16:creationId xmlns:a16="http://schemas.microsoft.com/office/drawing/2014/main" id="{A38795BC-EA78-EF3D-4E52-3C135ECF536D}"/>
              </a:ext>
            </a:extLst>
          </p:cNvPr>
          <p:cNvSpPr>
            <a:spLocks noGrp="1"/>
          </p:cNvSpPr>
          <p:nvPr>
            <p:ph type="body" sz="quarter" idx="99" hasCustomPrompt="1"/>
          </p:nvPr>
        </p:nvSpPr>
        <p:spPr>
          <a:xfrm>
            <a:off x="4615592" y="1012769"/>
            <a:ext cx="4202251" cy="1800000"/>
          </a:xfrm>
          <a:prstGeom prst="rect">
            <a:avLst/>
          </a:prstGeom>
          <a:ln>
            <a:solidFill>
              <a:schemeClr val="accent1"/>
            </a:solidFill>
          </a:ln>
        </p:spPr>
        <p:txBody>
          <a:bodyPr lIns="108000" tIns="108000"/>
          <a:lstStyle>
            <a:lvl1pPr>
              <a:defRPr lang="en-IN" sz="1400" dirty="0">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IN"/>
              <a:t>Heading</a:t>
            </a:r>
            <a:endParaRPr lang="en-IN" dirty="0"/>
          </a:p>
        </p:txBody>
      </p:sp>
      <p:sp>
        <p:nvSpPr>
          <p:cNvPr id="60" name="Text Placeholder 17">
            <a:extLst>
              <a:ext uri="{FF2B5EF4-FFF2-40B4-BE49-F238E27FC236}">
                <a16:creationId xmlns:a16="http://schemas.microsoft.com/office/drawing/2014/main" id="{006FB461-7159-0A96-2308-5A36ECAAACC8}"/>
              </a:ext>
            </a:extLst>
          </p:cNvPr>
          <p:cNvSpPr>
            <a:spLocks noGrp="1"/>
          </p:cNvSpPr>
          <p:nvPr>
            <p:ph type="body" sz="quarter" idx="101" hasCustomPrompt="1"/>
          </p:nvPr>
        </p:nvSpPr>
        <p:spPr>
          <a:xfrm>
            <a:off x="404731" y="1391525"/>
            <a:ext cx="4052969" cy="1334194"/>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
        <p:nvSpPr>
          <p:cNvPr id="62" name="Text Placeholder 17">
            <a:extLst>
              <a:ext uri="{FF2B5EF4-FFF2-40B4-BE49-F238E27FC236}">
                <a16:creationId xmlns:a16="http://schemas.microsoft.com/office/drawing/2014/main" id="{00A70A7A-CFEB-BD39-FC47-76DBE1FA3C7A}"/>
              </a:ext>
            </a:extLst>
          </p:cNvPr>
          <p:cNvSpPr>
            <a:spLocks noGrp="1"/>
          </p:cNvSpPr>
          <p:nvPr>
            <p:ph type="body" sz="quarter" idx="119" hasCustomPrompt="1"/>
          </p:nvPr>
        </p:nvSpPr>
        <p:spPr>
          <a:xfrm>
            <a:off x="4687620" y="1391525"/>
            <a:ext cx="4052969" cy="1334194"/>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
        <p:nvSpPr>
          <p:cNvPr id="69" name="Text Placeholder 68">
            <a:extLst>
              <a:ext uri="{FF2B5EF4-FFF2-40B4-BE49-F238E27FC236}">
                <a16:creationId xmlns:a16="http://schemas.microsoft.com/office/drawing/2014/main" id="{4BF7DF8A-8176-470C-4883-A466B0AFB2E1}"/>
              </a:ext>
            </a:extLst>
          </p:cNvPr>
          <p:cNvSpPr>
            <a:spLocks noGrp="1"/>
          </p:cNvSpPr>
          <p:nvPr>
            <p:ph type="body" sz="quarter" idx="120" hasCustomPrompt="1"/>
          </p:nvPr>
        </p:nvSpPr>
        <p:spPr>
          <a:xfrm>
            <a:off x="325682" y="2881910"/>
            <a:ext cx="4201830" cy="1800000"/>
          </a:xfrm>
          <a:prstGeom prst="rect">
            <a:avLst/>
          </a:prstGeom>
          <a:ln>
            <a:solidFill>
              <a:schemeClr val="accent1"/>
            </a:solidFill>
          </a:ln>
        </p:spPr>
        <p:txBody>
          <a:bodyPr lIns="108000" tIns="108000"/>
          <a:lstStyle>
            <a:lvl1pPr>
              <a:defRPr lang="en-IN" sz="1400" dirty="0">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IN"/>
              <a:t>Heading</a:t>
            </a:r>
            <a:endParaRPr lang="en-IN" dirty="0"/>
          </a:p>
        </p:txBody>
      </p:sp>
      <p:sp>
        <p:nvSpPr>
          <p:cNvPr id="70" name="Text Placeholder 68">
            <a:extLst>
              <a:ext uri="{FF2B5EF4-FFF2-40B4-BE49-F238E27FC236}">
                <a16:creationId xmlns:a16="http://schemas.microsoft.com/office/drawing/2014/main" id="{E41FC715-426A-93D9-82D6-0904EBE9ACB3}"/>
              </a:ext>
            </a:extLst>
          </p:cNvPr>
          <p:cNvSpPr>
            <a:spLocks noGrp="1"/>
          </p:cNvSpPr>
          <p:nvPr>
            <p:ph type="body" sz="quarter" idx="121" hasCustomPrompt="1"/>
          </p:nvPr>
        </p:nvSpPr>
        <p:spPr>
          <a:xfrm>
            <a:off x="4615592" y="2881910"/>
            <a:ext cx="4202251" cy="1800000"/>
          </a:xfrm>
          <a:prstGeom prst="rect">
            <a:avLst/>
          </a:prstGeom>
          <a:ln>
            <a:solidFill>
              <a:schemeClr val="accent1"/>
            </a:solidFill>
          </a:ln>
        </p:spPr>
        <p:txBody>
          <a:bodyPr lIns="108000" tIns="108000"/>
          <a:lstStyle>
            <a:lvl1pPr>
              <a:defRPr lang="en-IN" sz="1400" dirty="0">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IN"/>
              <a:t>Heading</a:t>
            </a:r>
            <a:endParaRPr lang="en-IN" dirty="0"/>
          </a:p>
        </p:txBody>
      </p:sp>
      <p:sp>
        <p:nvSpPr>
          <p:cNvPr id="72" name="Text Placeholder 17">
            <a:extLst>
              <a:ext uri="{FF2B5EF4-FFF2-40B4-BE49-F238E27FC236}">
                <a16:creationId xmlns:a16="http://schemas.microsoft.com/office/drawing/2014/main" id="{370922EB-6682-368D-6F87-999CBBE8015F}"/>
              </a:ext>
            </a:extLst>
          </p:cNvPr>
          <p:cNvSpPr>
            <a:spLocks noGrp="1"/>
          </p:cNvSpPr>
          <p:nvPr>
            <p:ph type="body" sz="quarter" idx="123" hasCustomPrompt="1"/>
          </p:nvPr>
        </p:nvSpPr>
        <p:spPr>
          <a:xfrm>
            <a:off x="404731" y="3260666"/>
            <a:ext cx="4052969" cy="1334194"/>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
        <p:nvSpPr>
          <p:cNvPr id="74" name="Text Placeholder 17">
            <a:extLst>
              <a:ext uri="{FF2B5EF4-FFF2-40B4-BE49-F238E27FC236}">
                <a16:creationId xmlns:a16="http://schemas.microsoft.com/office/drawing/2014/main" id="{0E269CE5-716B-A37A-FE2D-7DDB6D883CAA}"/>
              </a:ext>
            </a:extLst>
          </p:cNvPr>
          <p:cNvSpPr>
            <a:spLocks noGrp="1"/>
          </p:cNvSpPr>
          <p:nvPr>
            <p:ph type="body" sz="quarter" idx="125" hasCustomPrompt="1"/>
          </p:nvPr>
        </p:nvSpPr>
        <p:spPr>
          <a:xfrm>
            <a:off x="4687620" y="3260666"/>
            <a:ext cx="4052969" cy="1334194"/>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Tree>
    <p:extLst>
      <p:ext uri="{BB962C8B-B14F-4D97-AF65-F5344CB8AC3E}">
        <p14:creationId xmlns:p14="http://schemas.microsoft.com/office/powerpoint/2010/main" val="32259276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step/block content slide without red band">
    <p:spTree>
      <p:nvGrpSpPr>
        <p:cNvPr id="1" name=""/>
        <p:cNvGrpSpPr/>
        <p:nvPr/>
      </p:nvGrpSpPr>
      <p:grpSpPr>
        <a:xfrm>
          <a:off x="0" y="0"/>
          <a:ext cx="0" cy="0"/>
          <a:chOff x="0" y="0"/>
          <a:chExt cx="0" cy="0"/>
        </a:xfrm>
      </p:grpSpPr>
      <p:sp>
        <p:nvSpPr>
          <p:cNvPr id="38" name="Text Placeholder 68">
            <a:extLst>
              <a:ext uri="{FF2B5EF4-FFF2-40B4-BE49-F238E27FC236}">
                <a16:creationId xmlns:a16="http://schemas.microsoft.com/office/drawing/2014/main" id="{983DE5DF-5F6E-7165-3CAE-470C73C41080}"/>
              </a:ext>
            </a:extLst>
          </p:cNvPr>
          <p:cNvSpPr>
            <a:spLocks noGrp="1"/>
          </p:cNvSpPr>
          <p:nvPr>
            <p:ph type="body" sz="quarter" idx="112" hasCustomPrompt="1"/>
          </p:nvPr>
        </p:nvSpPr>
        <p:spPr>
          <a:xfrm>
            <a:off x="3185763" y="2878677"/>
            <a:ext cx="2772000" cy="1800001"/>
          </a:xfrm>
          <a:prstGeom prst="rect">
            <a:avLst/>
          </a:prstGeom>
          <a:ln>
            <a:solidFill>
              <a:schemeClr val="accent1"/>
            </a:solidFill>
          </a:ln>
        </p:spPr>
        <p:txBody>
          <a:bodyPr lIns="108000" tIns="108000"/>
          <a:lstStyle>
            <a:lvl1pPr>
              <a:defRPr lang="en-IN" sz="1400" dirty="0">
                <a:solidFill>
                  <a:schemeClr val="accent1"/>
                </a:solidFill>
              </a:defRPr>
            </a:lvl1pPr>
          </a:lstStyle>
          <a:p>
            <a:pPr marL="0" marR="0" lvl="0" indent="0" fontAlgn="auto">
              <a:spcAft>
                <a:spcPts val="0"/>
              </a:spcAft>
              <a:buClrTx/>
              <a:buSzTx/>
              <a:buNone/>
              <a:tabLst/>
            </a:pPr>
            <a:r>
              <a:rPr lang="en-IN" dirty="0"/>
              <a:t>Heading</a:t>
            </a:r>
          </a:p>
          <a:p>
            <a:pPr marL="0" marR="0" lvl="0" indent="0" fontAlgn="auto">
              <a:spcAft>
                <a:spcPts val="0"/>
              </a:spcAft>
              <a:buClrTx/>
              <a:buSzTx/>
              <a:buNone/>
              <a:tabLst/>
            </a:pPr>
            <a:endParaRPr lang="en-IN" dirty="0"/>
          </a:p>
        </p:txBody>
      </p:sp>
      <p:sp>
        <p:nvSpPr>
          <p:cNvPr id="6" name="Title 1">
            <a:extLst>
              <a:ext uri="{FF2B5EF4-FFF2-40B4-BE49-F238E27FC236}">
                <a16:creationId xmlns:a16="http://schemas.microsoft.com/office/drawing/2014/main" id="{5F75CA25-FC95-8089-EBDE-0A46922BEBC3}"/>
              </a:ext>
            </a:extLst>
          </p:cNvPr>
          <p:cNvSpPr>
            <a:spLocks noGrp="1"/>
          </p:cNvSpPr>
          <p:nvPr>
            <p:ph type="title" hasCustomPrompt="1"/>
          </p:nvPr>
        </p:nvSpPr>
        <p:spPr>
          <a:xfrm>
            <a:off x="224247" y="188464"/>
            <a:ext cx="8133940" cy="461665"/>
          </a:xfrm>
          <a:prstGeom prst="rect">
            <a:avLst/>
          </a:prstGeom>
        </p:spPr>
        <p:txBody>
          <a:bodyPr wrap="square" anchor="t">
            <a:spAutoFit/>
          </a:bodyPr>
          <a:lstStyle>
            <a:lvl1pPr>
              <a:lnSpc>
                <a:spcPct val="100000"/>
              </a:lnSpc>
              <a:spcBef>
                <a:spcPts val="0"/>
              </a:spcBef>
              <a:defRPr sz="2400" b="0" i="0">
                <a:solidFill>
                  <a:schemeClr val="accent1"/>
                </a:solidFill>
                <a:latin typeface="+mj-lt"/>
                <a:cs typeface="Arial" panose="020B0604020202020204" pitchFamily="34" charset="0"/>
              </a:defRPr>
            </a:lvl1pPr>
          </a:lstStyle>
          <a:p>
            <a:r>
              <a:rPr lang="en-IN" dirty="0"/>
              <a:t>5-step/block content slide</a:t>
            </a:r>
            <a:endParaRPr lang="en-US" dirty="0"/>
          </a:p>
        </p:txBody>
      </p:sp>
      <p:pic>
        <p:nvPicPr>
          <p:cNvPr id="37" name="Graphic 36">
            <a:extLst>
              <a:ext uri="{FF2B5EF4-FFF2-40B4-BE49-F238E27FC236}">
                <a16:creationId xmlns:a16="http://schemas.microsoft.com/office/drawing/2014/main" id="{8B4B8FC2-8E12-015D-904F-CF7A1B8640D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58187" y="-1"/>
            <a:ext cx="785814" cy="785814"/>
          </a:xfrm>
          <a:prstGeom prst="rect">
            <a:avLst/>
          </a:prstGeom>
        </p:spPr>
      </p:pic>
      <p:sp>
        <p:nvSpPr>
          <p:cNvPr id="22" name="Text Placeholder 17">
            <a:extLst>
              <a:ext uri="{FF2B5EF4-FFF2-40B4-BE49-F238E27FC236}">
                <a16:creationId xmlns:a16="http://schemas.microsoft.com/office/drawing/2014/main" id="{CB075964-12A0-8397-D5B4-4E4BCA200E22}"/>
              </a:ext>
            </a:extLst>
          </p:cNvPr>
          <p:cNvSpPr>
            <a:spLocks noGrp="1"/>
          </p:cNvSpPr>
          <p:nvPr>
            <p:ph type="body" sz="quarter" idx="111" hasCustomPrompt="1"/>
          </p:nvPr>
        </p:nvSpPr>
        <p:spPr>
          <a:xfrm>
            <a:off x="3276960" y="3249371"/>
            <a:ext cx="2590079" cy="1345489"/>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
        <p:nvSpPr>
          <p:cNvPr id="24" name="Text Placeholder 17">
            <a:extLst>
              <a:ext uri="{FF2B5EF4-FFF2-40B4-BE49-F238E27FC236}">
                <a16:creationId xmlns:a16="http://schemas.microsoft.com/office/drawing/2014/main" id="{E0305B62-6694-273D-5DCB-380B678501B4}"/>
              </a:ext>
            </a:extLst>
          </p:cNvPr>
          <p:cNvSpPr>
            <a:spLocks noGrp="1"/>
          </p:cNvSpPr>
          <p:nvPr>
            <p:ph type="body" sz="quarter" idx="103" hasCustomPrompt="1"/>
          </p:nvPr>
        </p:nvSpPr>
        <p:spPr>
          <a:xfrm>
            <a:off x="6136804" y="3249371"/>
            <a:ext cx="2590079" cy="1345489"/>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
        <p:nvSpPr>
          <p:cNvPr id="36" name="Text Placeholder 68">
            <a:extLst>
              <a:ext uri="{FF2B5EF4-FFF2-40B4-BE49-F238E27FC236}">
                <a16:creationId xmlns:a16="http://schemas.microsoft.com/office/drawing/2014/main" id="{7175E318-BEC7-30DB-8ED1-602C8676F30A}"/>
              </a:ext>
            </a:extLst>
          </p:cNvPr>
          <p:cNvSpPr>
            <a:spLocks noGrp="1"/>
          </p:cNvSpPr>
          <p:nvPr>
            <p:ph type="body" sz="quarter" idx="93" hasCustomPrompt="1"/>
          </p:nvPr>
        </p:nvSpPr>
        <p:spPr>
          <a:xfrm>
            <a:off x="325682" y="2878677"/>
            <a:ext cx="2772000" cy="1800001"/>
          </a:xfrm>
          <a:prstGeom prst="rect">
            <a:avLst/>
          </a:prstGeom>
          <a:ln>
            <a:solidFill>
              <a:schemeClr val="accent1"/>
            </a:solidFill>
          </a:ln>
        </p:spPr>
        <p:txBody>
          <a:bodyPr lIns="108000" tIns="108000"/>
          <a:lstStyle>
            <a:lvl1pPr>
              <a:defRPr lang="en-IN" sz="1400" dirty="0">
                <a:solidFill>
                  <a:schemeClr val="accent1"/>
                </a:solidFill>
              </a:defRPr>
            </a:lvl1pPr>
          </a:lstStyle>
          <a:p>
            <a:pPr marL="0" marR="0" lvl="0" indent="0" fontAlgn="auto">
              <a:spcAft>
                <a:spcPts val="0"/>
              </a:spcAft>
              <a:buClrTx/>
              <a:buSzTx/>
              <a:buNone/>
              <a:tabLst/>
            </a:pPr>
            <a:r>
              <a:rPr lang="en-IN" dirty="0"/>
              <a:t>Heading</a:t>
            </a:r>
          </a:p>
          <a:p>
            <a:pPr marL="0" marR="0" lvl="0" indent="0" fontAlgn="auto">
              <a:spcAft>
                <a:spcPts val="0"/>
              </a:spcAft>
              <a:buClrTx/>
              <a:buSzTx/>
              <a:buNone/>
              <a:tabLst/>
            </a:pPr>
            <a:endParaRPr lang="en-IN" dirty="0"/>
          </a:p>
        </p:txBody>
      </p:sp>
      <p:sp>
        <p:nvSpPr>
          <p:cNvPr id="40" name="Text Placeholder 68">
            <a:extLst>
              <a:ext uri="{FF2B5EF4-FFF2-40B4-BE49-F238E27FC236}">
                <a16:creationId xmlns:a16="http://schemas.microsoft.com/office/drawing/2014/main" id="{37A1FF43-A127-EE96-EA2D-D8B6550DAA3A}"/>
              </a:ext>
            </a:extLst>
          </p:cNvPr>
          <p:cNvSpPr>
            <a:spLocks noGrp="1"/>
          </p:cNvSpPr>
          <p:nvPr>
            <p:ph type="body" sz="quarter" idx="113" hasCustomPrompt="1"/>
          </p:nvPr>
        </p:nvSpPr>
        <p:spPr>
          <a:xfrm>
            <a:off x="6045843" y="2878677"/>
            <a:ext cx="2772000" cy="1800001"/>
          </a:xfrm>
          <a:prstGeom prst="rect">
            <a:avLst/>
          </a:prstGeom>
          <a:ln>
            <a:solidFill>
              <a:schemeClr val="accent1"/>
            </a:solidFill>
          </a:ln>
        </p:spPr>
        <p:txBody>
          <a:bodyPr lIns="108000" tIns="108000"/>
          <a:lstStyle>
            <a:lvl1pPr>
              <a:defRPr lang="en-IN" sz="1400" dirty="0">
                <a:solidFill>
                  <a:schemeClr val="accent1"/>
                </a:solidFill>
              </a:defRPr>
            </a:lvl1pPr>
          </a:lstStyle>
          <a:p>
            <a:pPr marL="0" marR="0" lvl="0" indent="0" fontAlgn="auto">
              <a:spcAft>
                <a:spcPts val="0"/>
              </a:spcAft>
              <a:buClrTx/>
              <a:buSzTx/>
              <a:buNone/>
              <a:tabLst/>
            </a:pPr>
            <a:r>
              <a:rPr lang="en-IN" dirty="0"/>
              <a:t>Heading</a:t>
            </a:r>
          </a:p>
          <a:p>
            <a:pPr marL="0" marR="0" lvl="0" indent="0" fontAlgn="auto">
              <a:spcAft>
                <a:spcPts val="0"/>
              </a:spcAft>
              <a:buClrTx/>
              <a:buSzTx/>
              <a:buNone/>
              <a:tabLst/>
            </a:pPr>
            <a:endParaRPr lang="en-IN" dirty="0"/>
          </a:p>
        </p:txBody>
      </p:sp>
      <p:sp>
        <p:nvSpPr>
          <p:cNvPr id="52" name="Text Placeholder 17">
            <a:extLst>
              <a:ext uri="{FF2B5EF4-FFF2-40B4-BE49-F238E27FC236}">
                <a16:creationId xmlns:a16="http://schemas.microsoft.com/office/drawing/2014/main" id="{A670B9AD-A422-79FA-ABDE-6CFC1D240CB0}"/>
              </a:ext>
            </a:extLst>
          </p:cNvPr>
          <p:cNvSpPr>
            <a:spLocks noGrp="1"/>
          </p:cNvSpPr>
          <p:nvPr>
            <p:ph type="body" sz="quarter" idx="123" hasCustomPrompt="1"/>
          </p:nvPr>
        </p:nvSpPr>
        <p:spPr>
          <a:xfrm>
            <a:off x="404732" y="3253046"/>
            <a:ext cx="2607410" cy="1341576"/>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
        <p:nvSpPr>
          <p:cNvPr id="58" name="Text Placeholder 68">
            <a:extLst>
              <a:ext uri="{FF2B5EF4-FFF2-40B4-BE49-F238E27FC236}">
                <a16:creationId xmlns:a16="http://schemas.microsoft.com/office/drawing/2014/main" id="{7A16B4FC-5A85-3F41-B7D3-B4F347EF6666}"/>
              </a:ext>
            </a:extLst>
          </p:cNvPr>
          <p:cNvSpPr>
            <a:spLocks noGrp="1"/>
          </p:cNvSpPr>
          <p:nvPr>
            <p:ph type="body" sz="quarter" idx="96" hasCustomPrompt="1"/>
          </p:nvPr>
        </p:nvSpPr>
        <p:spPr>
          <a:xfrm>
            <a:off x="325682" y="1012769"/>
            <a:ext cx="4201830" cy="1800000"/>
          </a:xfrm>
          <a:prstGeom prst="rect">
            <a:avLst/>
          </a:prstGeom>
          <a:ln>
            <a:solidFill>
              <a:schemeClr val="accent1"/>
            </a:solidFill>
          </a:ln>
        </p:spPr>
        <p:txBody>
          <a:bodyPr lIns="108000" tIns="108000"/>
          <a:lstStyle>
            <a:lvl1pPr marL="0" indent="0">
              <a:buNone/>
              <a:defRPr sz="1400">
                <a:solidFill>
                  <a:schemeClr val="accent1"/>
                </a:solidFill>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IN" dirty="0"/>
              <a:t>Heading</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IN" dirty="0"/>
          </a:p>
        </p:txBody>
      </p:sp>
      <p:sp>
        <p:nvSpPr>
          <p:cNvPr id="59" name="Text Placeholder 68">
            <a:extLst>
              <a:ext uri="{FF2B5EF4-FFF2-40B4-BE49-F238E27FC236}">
                <a16:creationId xmlns:a16="http://schemas.microsoft.com/office/drawing/2014/main" id="{CF9A71B3-E794-8C94-C85E-BDEDD923A931}"/>
              </a:ext>
            </a:extLst>
          </p:cNvPr>
          <p:cNvSpPr>
            <a:spLocks noGrp="1"/>
          </p:cNvSpPr>
          <p:nvPr>
            <p:ph type="body" sz="quarter" idx="99" hasCustomPrompt="1"/>
          </p:nvPr>
        </p:nvSpPr>
        <p:spPr>
          <a:xfrm>
            <a:off x="4615592" y="1012769"/>
            <a:ext cx="4202251" cy="1800000"/>
          </a:xfrm>
          <a:prstGeom prst="rect">
            <a:avLst/>
          </a:prstGeom>
          <a:ln>
            <a:solidFill>
              <a:schemeClr val="accent1"/>
            </a:solidFill>
          </a:ln>
        </p:spPr>
        <p:txBody>
          <a:bodyPr lIns="108000" tIns="108000"/>
          <a:lstStyle>
            <a:lvl1pPr>
              <a:defRPr lang="en-IN" sz="1400" dirty="0">
                <a:solidFill>
                  <a:schemeClr val="accent1"/>
                </a:solidFill>
              </a:defRPr>
            </a:lvl1pPr>
          </a:lstStyle>
          <a:p>
            <a:pPr marL="0" marR="0" lvl="0" indent="0" fontAlgn="auto">
              <a:spcAft>
                <a:spcPts val="0"/>
              </a:spcAft>
              <a:buClrTx/>
              <a:buSzTx/>
              <a:buNone/>
              <a:tabLst/>
            </a:pPr>
            <a:r>
              <a:rPr lang="en-IN" dirty="0"/>
              <a:t>Heading</a:t>
            </a:r>
          </a:p>
          <a:p>
            <a:pPr marL="0" marR="0" lvl="0" indent="0" fontAlgn="auto">
              <a:spcAft>
                <a:spcPts val="0"/>
              </a:spcAft>
              <a:buClrTx/>
              <a:buSzTx/>
              <a:buNone/>
              <a:tabLst/>
            </a:pPr>
            <a:endParaRPr lang="en-IN" dirty="0"/>
          </a:p>
        </p:txBody>
      </p:sp>
      <p:sp>
        <p:nvSpPr>
          <p:cNvPr id="63" name="Text Placeholder 17">
            <a:extLst>
              <a:ext uri="{FF2B5EF4-FFF2-40B4-BE49-F238E27FC236}">
                <a16:creationId xmlns:a16="http://schemas.microsoft.com/office/drawing/2014/main" id="{D2F925CE-7C66-0B06-02F6-850AE26AB04E}"/>
              </a:ext>
            </a:extLst>
          </p:cNvPr>
          <p:cNvSpPr>
            <a:spLocks noGrp="1"/>
          </p:cNvSpPr>
          <p:nvPr>
            <p:ph type="body" sz="quarter" idx="101" hasCustomPrompt="1"/>
          </p:nvPr>
        </p:nvSpPr>
        <p:spPr>
          <a:xfrm>
            <a:off x="404731" y="1383905"/>
            <a:ext cx="4052969" cy="1260058"/>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
        <p:nvSpPr>
          <p:cNvPr id="67" name="Text Placeholder 17">
            <a:extLst>
              <a:ext uri="{FF2B5EF4-FFF2-40B4-BE49-F238E27FC236}">
                <a16:creationId xmlns:a16="http://schemas.microsoft.com/office/drawing/2014/main" id="{1340D207-D5F1-4795-9ED1-FF42160FEB47}"/>
              </a:ext>
            </a:extLst>
          </p:cNvPr>
          <p:cNvSpPr>
            <a:spLocks noGrp="1"/>
          </p:cNvSpPr>
          <p:nvPr>
            <p:ph type="body" sz="quarter" idx="119" hasCustomPrompt="1"/>
          </p:nvPr>
        </p:nvSpPr>
        <p:spPr>
          <a:xfrm>
            <a:off x="4687620" y="1383905"/>
            <a:ext cx="4052969" cy="1260058"/>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Tree>
    <p:extLst>
      <p:ext uri="{BB962C8B-B14F-4D97-AF65-F5344CB8AC3E}">
        <p14:creationId xmlns:p14="http://schemas.microsoft.com/office/powerpoint/2010/main" val="38849263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step/block content slide without red band">
    <p:spTree>
      <p:nvGrpSpPr>
        <p:cNvPr id="1" name=""/>
        <p:cNvGrpSpPr/>
        <p:nvPr/>
      </p:nvGrpSpPr>
      <p:grpSpPr>
        <a:xfrm>
          <a:off x="0" y="0"/>
          <a:ext cx="0" cy="0"/>
          <a:chOff x="0" y="0"/>
          <a:chExt cx="0" cy="0"/>
        </a:xfrm>
      </p:grpSpPr>
      <p:sp>
        <p:nvSpPr>
          <p:cNvPr id="8" name="Text Placeholder 68">
            <a:extLst>
              <a:ext uri="{FF2B5EF4-FFF2-40B4-BE49-F238E27FC236}">
                <a16:creationId xmlns:a16="http://schemas.microsoft.com/office/drawing/2014/main" id="{E08CE682-E7E1-CED3-3BA0-49A6B4C281BC}"/>
              </a:ext>
            </a:extLst>
          </p:cNvPr>
          <p:cNvSpPr>
            <a:spLocks noGrp="1"/>
          </p:cNvSpPr>
          <p:nvPr>
            <p:ph type="body" sz="quarter" idx="93" hasCustomPrompt="1"/>
          </p:nvPr>
        </p:nvSpPr>
        <p:spPr>
          <a:xfrm>
            <a:off x="325682" y="2878677"/>
            <a:ext cx="2772000" cy="1800001"/>
          </a:xfrm>
          <a:prstGeom prst="rect">
            <a:avLst/>
          </a:prstGeom>
          <a:ln>
            <a:solidFill>
              <a:schemeClr val="accent1"/>
            </a:solidFill>
          </a:ln>
        </p:spPr>
        <p:txBody>
          <a:bodyPr lIns="108000" tIns="108000"/>
          <a:lstStyle>
            <a:lvl1pPr>
              <a:defRPr lang="en-IN" sz="1400" dirty="0">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IN"/>
              <a:t>Heading</a:t>
            </a:r>
            <a:endParaRPr lang="en-IN" dirty="0"/>
          </a:p>
        </p:txBody>
      </p:sp>
      <p:sp>
        <p:nvSpPr>
          <p:cNvPr id="11" name="Text Placeholder 68">
            <a:extLst>
              <a:ext uri="{FF2B5EF4-FFF2-40B4-BE49-F238E27FC236}">
                <a16:creationId xmlns:a16="http://schemas.microsoft.com/office/drawing/2014/main" id="{695D9BFE-E30C-7E23-B654-414EAF0C8AFA}"/>
              </a:ext>
            </a:extLst>
          </p:cNvPr>
          <p:cNvSpPr>
            <a:spLocks noGrp="1"/>
          </p:cNvSpPr>
          <p:nvPr>
            <p:ph type="body" sz="quarter" idx="112" hasCustomPrompt="1"/>
          </p:nvPr>
        </p:nvSpPr>
        <p:spPr>
          <a:xfrm>
            <a:off x="3185097" y="2878677"/>
            <a:ext cx="2772000" cy="1800001"/>
          </a:xfrm>
          <a:prstGeom prst="rect">
            <a:avLst/>
          </a:prstGeom>
          <a:ln>
            <a:solidFill>
              <a:schemeClr val="accent1"/>
            </a:solidFill>
          </a:ln>
        </p:spPr>
        <p:txBody>
          <a:bodyPr lIns="108000" tIns="108000"/>
          <a:lstStyle>
            <a:lvl1pPr>
              <a:defRPr lang="en-IN" sz="1400" dirty="0">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IN"/>
              <a:t>Heading</a:t>
            </a:r>
            <a:endParaRPr lang="en-IN" dirty="0"/>
          </a:p>
        </p:txBody>
      </p:sp>
      <p:sp>
        <p:nvSpPr>
          <p:cNvPr id="13" name="Text Placeholder 68">
            <a:extLst>
              <a:ext uri="{FF2B5EF4-FFF2-40B4-BE49-F238E27FC236}">
                <a16:creationId xmlns:a16="http://schemas.microsoft.com/office/drawing/2014/main" id="{75CB8551-5188-362B-2B81-3A764E61DDE2}"/>
              </a:ext>
            </a:extLst>
          </p:cNvPr>
          <p:cNvSpPr>
            <a:spLocks noGrp="1"/>
          </p:cNvSpPr>
          <p:nvPr>
            <p:ph type="body" sz="quarter" idx="113" hasCustomPrompt="1"/>
          </p:nvPr>
        </p:nvSpPr>
        <p:spPr>
          <a:xfrm>
            <a:off x="6045177" y="2878677"/>
            <a:ext cx="2772000" cy="1800001"/>
          </a:xfrm>
          <a:prstGeom prst="rect">
            <a:avLst/>
          </a:prstGeom>
          <a:ln>
            <a:solidFill>
              <a:schemeClr val="accent1"/>
            </a:solidFill>
          </a:ln>
        </p:spPr>
        <p:txBody>
          <a:bodyPr lIns="108000" tIns="108000"/>
          <a:lstStyle>
            <a:lvl1pPr>
              <a:defRPr lang="en-IN" sz="1400" dirty="0">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IN"/>
              <a:t>Heading</a:t>
            </a:r>
            <a:endParaRPr lang="en-IN" dirty="0"/>
          </a:p>
        </p:txBody>
      </p:sp>
      <p:sp>
        <p:nvSpPr>
          <p:cNvPr id="45" name="Text Placeholder 68">
            <a:extLst>
              <a:ext uri="{FF2B5EF4-FFF2-40B4-BE49-F238E27FC236}">
                <a16:creationId xmlns:a16="http://schemas.microsoft.com/office/drawing/2014/main" id="{EF6C7AFF-F58E-0719-2BB6-033AEBFCD800}"/>
              </a:ext>
            </a:extLst>
          </p:cNvPr>
          <p:cNvSpPr>
            <a:spLocks noGrp="1"/>
          </p:cNvSpPr>
          <p:nvPr>
            <p:ph type="body" sz="quarter" idx="128" hasCustomPrompt="1"/>
          </p:nvPr>
        </p:nvSpPr>
        <p:spPr>
          <a:xfrm>
            <a:off x="325682" y="1011777"/>
            <a:ext cx="2772000" cy="1800001"/>
          </a:xfrm>
          <a:prstGeom prst="rect">
            <a:avLst/>
          </a:prstGeom>
          <a:ln>
            <a:solidFill>
              <a:schemeClr val="accent1"/>
            </a:solidFill>
          </a:ln>
        </p:spPr>
        <p:txBody>
          <a:bodyPr lIns="108000" tIns="108000"/>
          <a:lstStyle>
            <a:lvl1pPr>
              <a:defRPr lang="en-IN" sz="1400" dirty="0">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IN"/>
              <a:t>Heading</a:t>
            </a:r>
            <a:endParaRPr lang="en-IN" dirty="0"/>
          </a:p>
        </p:txBody>
      </p:sp>
      <p:sp>
        <p:nvSpPr>
          <p:cNvPr id="46" name="Text Placeholder 68">
            <a:extLst>
              <a:ext uri="{FF2B5EF4-FFF2-40B4-BE49-F238E27FC236}">
                <a16:creationId xmlns:a16="http://schemas.microsoft.com/office/drawing/2014/main" id="{513B7D47-3912-68C4-6AB7-63BF52D18C1B}"/>
              </a:ext>
            </a:extLst>
          </p:cNvPr>
          <p:cNvSpPr>
            <a:spLocks noGrp="1"/>
          </p:cNvSpPr>
          <p:nvPr>
            <p:ph type="body" sz="quarter" idx="129" hasCustomPrompt="1"/>
          </p:nvPr>
        </p:nvSpPr>
        <p:spPr>
          <a:xfrm>
            <a:off x="3185097" y="1011777"/>
            <a:ext cx="2772000" cy="1800001"/>
          </a:xfrm>
          <a:prstGeom prst="rect">
            <a:avLst/>
          </a:prstGeom>
          <a:ln>
            <a:solidFill>
              <a:schemeClr val="accent1"/>
            </a:solidFill>
          </a:ln>
        </p:spPr>
        <p:txBody>
          <a:bodyPr lIns="108000" tIns="108000"/>
          <a:lstStyle>
            <a:lvl1pPr>
              <a:defRPr lang="en-IN" sz="1400" dirty="0">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IN"/>
              <a:t>Heading</a:t>
            </a:r>
            <a:endParaRPr lang="en-IN" dirty="0"/>
          </a:p>
        </p:txBody>
      </p:sp>
      <p:sp>
        <p:nvSpPr>
          <p:cNvPr id="48" name="Text Placeholder 68">
            <a:extLst>
              <a:ext uri="{FF2B5EF4-FFF2-40B4-BE49-F238E27FC236}">
                <a16:creationId xmlns:a16="http://schemas.microsoft.com/office/drawing/2014/main" id="{A8C376C3-7196-6D8D-CCF2-6B4BDF48BD01}"/>
              </a:ext>
            </a:extLst>
          </p:cNvPr>
          <p:cNvSpPr>
            <a:spLocks noGrp="1"/>
          </p:cNvSpPr>
          <p:nvPr>
            <p:ph type="body" sz="quarter" idx="130" hasCustomPrompt="1"/>
          </p:nvPr>
        </p:nvSpPr>
        <p:spPr>
          <a:xfrm>
            <a:off x="6045177" y="1011777"/>
            <a:ext cx="2772000" cy="1800001"/>
          </a:xfrm>
          <a:prstGeom prst="rect">
            <a:avLst/>
          </a:prstGeom>
          <a:ln>
            <a:solidFill>
              <a:schemeClr val="accent1"/>
            </a:solidFill>
          </a:ln>
        </p:spPr>
        <p:txBody>
          <a:bodyPr lIns="108000" tIns="108000"/>
          <a:lstStyle>
            <a:lvl1pPr>
              <a:defRPr lang="en-IN" sz="1400" dirty="0">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IN"/>
              <a:t>Heading</a:t>
            </a:r>
            <a:endParaRPr lang="en-IN" dirty="0"/>
          </a:p>
        </p:txBody>
      </p:sp>
      <p:sp>
        <p:nvSpPr>
          <p:cNvPr id="21" name="Title 1">
            <a:extLst>
              <a:ext uri="{FF2B5EF4-FFF2-40B4-BE49-F238E27FC236}">
                <a16:creationId xmlns:a16="http://schemas.microsoft.com/office/drawing/2014/main" id="{0FA30D2C-495E-07DC-6CEA-5E2942C06650}"/>
              </a:ext>
            </a:extLst>
          </p:cNvPr>
          <p:cNvSpPr>
            <a:spLocks noGrp="1"/>
          </p:cNvSpPr>
          <p:nvPr>
            <p:ph type="title" hasCustomPrompt="1"/>
          </p:nvPr>
        </p:nvSpPr>
        <p:spPr>
          <a:xfrm>
            <a:off x="224247" y="188464"/>
            <a:ext cx="8133940" cy="461665"/>
          </a:xfrm>
          <a:prstGeom prst="rect">
            <a:avLst/>
          </a:prstGeom>
        </p:spPr>
        <p:txBody>
          <a:bodyPr wrap="square" anchor="t">
            <a:spAutoFit/>
          </a:bodyPr>
          <a:lstStyle>
            <a:lvl1pPr>
              <a:lnSpc>
                <a:spcPct val="100000"/>
              </a:lnSpc>
              <a:spcBef>
                <a:spcPts val="0"/>
              </a:spcBef>
              <a:defRPr sz="2400" b="0" i="0">
                <a:solidFill>
                  <a:schemeClr val="accent1"/>
                </a:solidFill>
                <a:latin typeface="+mj-lt"/>
                <a:cs typeface="Arial" panose="020B0604020202020204" pitchFamily="34" charset="0"/>
              </a:defRPr>
            </a:lvl1pPr>
          </a:lstStyle>
          <a:p>
            <a:r>
              <a:rPr lang="en-IN" dirty="0"/>
              <a:t>6-step/block content slide</a:t>
            </a:r>
            <a:endParaRPr lang="en-US" dirty="0"/>
          </a:p>
        </p:txBody>
      </p:sp>
      <p:pic>
        <p:nvPicPr>
          <p:cNvPr id="89" name="Graphic 88">
            <a:extLst>
              <a:ext uri="{FF2B5EF4-FFF2-40B4-BE49-F238E27FC236}">
                <a16:creationId xmlns:a16="http://schemas.microsoft.com/office/drawing/2014/main" id="{D7992912-E055-2512-69D1-FD49C51FF4A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58187" y="-1"/>
            <a:ext cx="785814" cy="785814"/>
          </a:xfrm>
          <a:prstGeom prst="rect">
            <a:avLst/>
          </a:prstGeom>
        </p:spPr>
      </p:pic>
      <p:sp>
        <p:nvSpPr>
          <p:cNvPr id="5" name="Text Placeholder 17">
            <a:extLst>
              <a:ext uri="{FF2B5EF4-FFF2-40B4-BE49-F238E27FC236}">
                <a16:creationId xmlns:a16="http://schemas.microsoft.com/office/drawing/2014/main" id="{2669A322-D9ED-558D-3A32-5D6EB4071BB5}"/>
              </a:ext>
            </a:extLst>
          </p:cNvPr>
          <p:cNvSpPr>
            <a:spLocks noGrp="1"/>
          </p:cNvSpPr>
          <p:nvPr>
            <p:ph type="body" sz="quarter" idx="111" hasCustomPrompt="1"/>
          </p:nvPr>
        </p:nvSpPr>
        <p:spPr>
          <a:xfrm>
            <a:off x="3278062" y="3241751"/>
            <a:ext cx="2590079" cy="1353109"/>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
        <p:nvSpPr>
          <p:cNvPr id="7" name="Text Placeholder 17">
            <a:extLst>
              <a:ext uri="{FF2B5EF4-FFF2-40B4-BE49-F238E27FC236}">
                <a16:creationId xmlns:a16="http://schemas.microsoft.com/office/drawing/2014/main" id="{819FA9F3-95A4-6447-879B-4F1C0301E33F}"/>
              </a:ext>
            </a:extLst>
          </p:cNvPr>
          <p:cNvSpPr>
            <a:spLocks noGrp="1"/>
          </p:cNvSpPr>
          <p:nvPr>
            <p:ph type="body" sz="quarter" idx="103" hasCustomPrompt="1"/>
          </p:nvPr>
        </p:nvSpPr>
        <p:spPr>
          <a:xfrm>
            <a:off x="6136138" y="3241751"/>
            <a:ext cx="2590079" cy="1353109"/>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
        <p:nvSpPr>
          <p:cNvPr id="18" name="Text Placeholder 17">
            <a:extLst>
              <a:ext uri="{FF2B5EF4-FFF2-40B4-BE49-F238E27FC236}">
                <a16:creationId xmlns:a16="http://schemas.microsoft.com/office/drawing/2014/main" id="{7D0A47F3-E7F2-FA0B-0CA1-66334E8EAE1E}"/>
              </a:ext>
            </a:extLst>
          </p:cNvPr>
          <p:cNvSpPr>
            <a:spLocks noGrp="1"/>
          </p:cNvSpPr>
          <p:nvPr>
            <p:ph type="body" sz="quarter" idx="123" hasCustomPrompt="1"/>
          </p:nvPr>
        </p:nvSpPr>
        <p:spPr>
          <a:xfrm>
            <a:off x="404066" y="3245426"/>
            <a:ext cx="2607410" cy="1349434"/>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
        <p:nvSpPr>
          <p:cNvPr id="42" name="Text Placeholder 17">
            <a:extLst>
              <a:ext uri="{FF2B5EF4-FFF2-40B4-BE49-F238E27FC236}">
                <a16:creationId xmlns:a16="http://schemas.microsoft.com/office/drawing/2014/main" id="{CA283CEC-41CC-E94F-6B18-D21899949C3F}"/>
              </a:ext>
            </a:extLst>
          </p:cNvPr>
          <p:cNvSpPr>
            <a:spLocks noGrp="1"/>
          </p:cNvSpPr>
          <p:nvPr>
            <p:ph type="body" sz="quarter" idx="125" hasCustomPrompt="1"/>
          </p:nvPr>
        </p:nvSpPr>
        <p:spPr>
          <a:xfrm>
            <a:off x="3278062" y="1374851"/>
            <a:ext cx="2590079" cy="1263733"/>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
        <p:nvSpPr>
          <p:cNvPr id="44" name="Text Placeholder 17">
            <a:extLst>
              <a:ext uri="{FF2B5EF4-FFF2-40B4-BE49-F238E27FC236}">
                <a16:creationId xmlns:a16="http://schemas.microsoft.com/office/drawing/2014/main" id="{C2F2BF5B-E7AA-4411-DBBB-582041FDA354}"/>
              </a:ext>
            </a:extLst>
          </p:cNvPr>
          <p:cNvSpPr>
            <a:spLocks noGrp="1"/>
          </p:cNvSpPr>
          <p:nvPr>
            <p:ph type="body" sz="quarter" idx="127" hasCustomPrompt="1"/>
          </p:nvPr>
        </p:nvSpPr>
        <p:spPr>
          <a:xfrm>
            <a:off x="6136138" y="1374851"/>
            <a:ext cx="2590079" cy="1263733"/>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
        <p:nvSpPr>
          <p:cNvPr id="50" name="Text Placeholder 17">
            <a:extLst>
              <a:ext uri="{FF2B5EF4-FFF2-40B4-BE49-F238E27FC236}">
                <a16:creationId xmlns:a16="http://schemas.microsoft.com/office/drawing/2014/main" id="{B80C3157-738F-55BF-1856-FC2B2BC31C58}"/>
              </a:ext>
            </a:extLst>
          </p:cNvPr>
          <p:cNvSpPr>
            <a:spLocks noGrp="1"/>
          </p:cNvSpPr>
          <p:nvPr>
            <p:ph type="body" sz="quarter" idx="132" hasCustomPrompt="1"/>
          </p:nvPr>
        </p:nvSpPr>
        <p:spPr>
          <a:xfrm>
            <a:off x="404066" y="1378526"/>
            <a:ext cx="2607410" cy="1260058"/>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Tree>
    <p:extLst>
      <p:ext uri="{BB962C8B-B14F-4D97-AF65-F5344CB8AC3E}">
        <p14:creationId xmlns:p14="http://schemas.microsoft.com/office/powerpoint/2010/main" val="37350587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lide with imag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470FF67C-E9A3-97B2-BCA9-1DC7F343174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58187" y="-1"/>
            <a:ext cx="785814" cy="785814"/>
          </a:xfrm>
          <a:prstGeom prst="rect">
            <a:avLst/>
          </a:prstGeom>
        </p:spPr>
      </p:pic>
      <p:sp>
        <p:nvSpPr>
          <p:cNvPr id="6" name="Title 1">
            <a:extLst>
              <a:ext uri="{FF2B5EF4-FFF2-40B4-BE49-F238E27FC236}">
                <a16:creationId xmlns:a16="http://schemas.microsoft.com/office/drawing/2014/main" id="{C288A391-C243-5C63-894C-54572C29B55D}"/>
              </a:ext>
            </a:extLst>
          </p:cNvPr>
          <p:cNvSpPr>
            <a:spLocks noGrp="1"/>
          </p:cNvSpPr>
          <p:nvPr>
            <p:ph type="title" hasCustomPrompt="1"/>
          </p:nvPr>
        </p:nvSpPr>
        <p:spPr>
          <a:xfrm>
            <a:off x="224247" y="188464"/>
            <a:ext cx="8133940" cy="461665"/>
          </a:xfrm>
          <a:prstGeom prst="rect">
            <a:avLst/>
          </a:prstGeom>
        </p:spPr>
        <p:txBody>
          <a:bodyPr wrap="square" anchor="t">
            <a:spAutoFit/>
          </a:bodyPr>
          <a:lstStyle>
            <a:lvl1pPr>
              <a:lnSpc>
                <a:spcPct val="100000"/>
              </a:lnSpc>
              <a:spcBef>
                <a:spcPts val="0"/>
              </a:spcBef>
              <a:defRPr sz="2400" b="0" i="0">
                <a:solidFill>
                  <a:schemeClr val="accent1"/>
                </a:solidFill>
                <a:latin typeface="+mj-lt"/>
                <a:cs typeface="Arial" panose="020B0604020202020204" pitchFamily="34" charset="0"/>
              </a:defRPr>
            </a:lvl1pPr>
          </a:lstStyle>
          <a:p>
            <a:r>
              <a:rPr lang="en-IN" dirty="0"/>
              <a:t>Slide with image</a:t>
            </a:r>
            <a:endParaRPr lang="en-US" dirty="0"/>
          </a:p>
        </p:txBody>
      </p:sp>
      <p:sp>
        <p:nvSpPr>
          <p:cNvPr id="14" name="Text Placeholder 68">
            <a:extLst>
              <a:ext uri="{FF2B5EF4-FFF2-40B4-BE49-F238E27FC236}">
                <a16:creationId xmlns:a16="http://schemas.microsoft.com/office/drawing/2014/main" id="{B8E4E600-2535-855E-C25D-6F59BD79B20E}"/>
              </a:ext>
            </a:extLst>
          </p:cNvPr>
          <p:cNvSpPr>
            <a:spLocks noGrp="1"/>
          </p:cNvSpPr>
          <p:nvPr>
            <p:ph type="body" sz="quarter" idx="15" hasCustomPrompt="1"/>
          </p:nvPr>
        </p:nvSpPr>
        <p:spPr>
          <a:xfrm>
            <a:off x="4637184" y="994588"/>
            <a:ext cx="4282570" cy="358709"/>
          </a:xfrm>
          <a:prstGeom prst="rect">
            <a:avLst/>
          </a:prstGeom>
        </p:spPr>
        <p:txBody>
          <a:bodyPr anchor="b"/>
          <a:lstStyle>
            <a:lvl1pPr marL="0" indent="0">
              <a:lnSpc>
                <a:spcPct val="100000"/>
              </a:lnSpc>
              <a:spcBef>
                <a:spcPts val="0"/>
              </a:spcBef>
              <a:buNone/>
              <a:defRPr sz="1400">
                <a:solidFill>
                  <a:schemeClr val="accent1"/>
                </a:solidFill>
              </a:defRPr>
            </a:lvl1pPr>
            <a:lvl2pPr marL="342900" indent="0">
              <a:buNone/>
              <a:defRPr/>
            </a:lvl2pPr>
            <a:lvl3pPr marL="685800" indent="0">
              <a:buNone/>
              <a:defRPr/>
            </a:lvl3pPr>
            <a:lvl4pPr marL="1028700" indent="0">
              <a:buNone/>
              <a:defRPr/>
            </a:lvl4pPr>
            <a:lvl5pPr marL="1371600" indent="0">
              <a:buNone/>
              <a:defRPr/>
            </a:lvl5pPr>
          </a:lstStyle>
          <a:p>
            <a:r>
              <a:rPr lang="en-IN" dirty="0"/>
              <a:t>Headline</a:t>
            </a:r>
          </a:p>
        </p:txBody>
      </p:sp>
      <p:sp>
        <p:nvSpPr>
          <p:cNvPr id="3" name="Picture Placeholder 2">
            <a:extLst>
              <a:ext uri="{FF2B5EF4-FFF2-40B4-BE49-F238E27FC236}">
                <a16:creationId xmlns:a16="http://schemas.microsoft.com/office/drawing/2014/main" id="{BAD99638-392A-612E-03A1-47F86F9DA5DB}"/>
              </a:ext>
            </a:extLst>
          </p:cNvPr>
          <p:cNvSpPr>
            <a:spLocks noGrp="1"/>
          </p:cNvSpPr>
          <p:nvPr>
            <p:ph type="pic" sz="quarter" idx="36" hasCustomPrompt="1"/>
          </p:nvPr>
        </p:nvSpPr>
        <p:spPr>
          <a:xfrm>
            <a:off x="1" y="994588"/>
            <a:ext cx="4457700" cy="3700738"/>
          </a:xfrm>
          <a:prstGeom prst="rect">
            <a:avLst/>
          </a:prstGeom>
          <a:solidFill>
            <a:schemeClr val="bg2">
              <a:alpha val="37000"/>
            </a:schemeClr>
          </a:solidFill>
        </p:spPr>
        <p:txBody>
          <a:bodyPr tIns="720000" anchor="ctr" anchorCtr="1"/>
          <a:lstStyle>
            <a:lvl1pPr marL="0" indent="0" algn="ctr">
              <a:buNone/>
              <a:defRPr sz="1400">
                <a:solidFill>
                  <a:schemeClr val="tx1"/>
                </a:solidFill>
              </a:defRPr>
            </a:lvl1pPr>
          </a:lstStyle>
          <a:p>
            <a:r>
              <a:rPr lang="en-IN" dirty="0"/>
              <a:t>Click the icon to insert the image of your choice</a:t>
            </a:r>
          </a:p>
        </p:txBody>
      </p:sp>
      <p:sp>
        <p:nvSpPr>
          <p:cNvPr id="4" name="Text Placeholder 17">
            <a:extLst>
              <a:ext uri="{FF2B5EF4-FFF2-40B4-BE49-F238E27FC236}">
                <a16:creationId xmlns:a16="http://schemas.microsoft.com/office/drawing/2014/main" id="{34668804-DCE2-5DDF-9B39-66B6D78FD2D5}"/>
              </a:ext>
            </a:extLst>
          </p:cNvPr>
          <p:cNvSpPr>
            <a:spLocks noGrp="1"/>
          </p:cNvSpPr>
          <p:nvPr>
            <p:ph type="body" sz="quarter" idx="127" hasCustomPrompt="1"/>
          </p:nvPr>
        </p:nvSpPr>
        <p:spPr>
          <a:xfrm>
            <a:off x="4637184" y="1443431"/>
            <a:ext cx="4282570" cy="3251895"/>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Tree>
    <p:extLst>
      <p:ext uri="{BB962C8B-B14F-4D97-AF65-F5344CB8AC3E}">
        <p14:creationId xmlns:p14="http://schemas.microsoft.com/office/powerpoint/2010/main" val="32918842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lide with text only">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6BF8A8A-A07B-D51F-A86D-FB31018090B5}"/>
              </a:ext>
            </a:extLst>
          </p:cNvPr>
          <p:cNvSpPr/>
          <p:nvPr/>
        </p:nvSpPr>
        <p:spPr>
          <a:xfrm>
            <a:off x="7755627" y="4802131"/>
            <a:ext cx="1120543" cy="270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2" name="Graphic 1">
            <a:extLst>
              <a:ext uri="{FF2B5EF4-FFF2-40B4-BE49-F238E27FC236}">
                <a16:creationId xmlns:a16="http://schemas.microsoft.com/office/drawing/2014/main" id="{470FF67C-E9A3-97B2-BCA9-1DC7F343174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58187" y="-1"/>
            <a:ext cx="785814" cy="785814"/>
          </a:xfrm>
          <a:prstGeom prst="rect">
            <a:avLst/>
          </a:prstGeom>
        </p:spPr>
      </p:pic>
      <p:sp>
        <p:nvSpPr>
          <p:cNvPr id="6" name="Title 1">
            <a:extLst>
              <a:ext uri="{FF2B5EF4-FFF2-40B4-BE49-F238E27FC236}">
                <a16:creationId xmlns:a16="http://schemas.microsoft.com/office/drawing/2014/main" id="{C288A391-C243-5C63-894C-54572C29B55D}"/>
              </a:ext>
            </a:extLst>
          </p:cNvPr>
          <p:cNvSpPr>
            <a:spLocks noGrp="1"/>
          </p:cNvSpPr>
          <p:nvPr>
            <p:ph type="title" hasCustomPrompt="1"/>
          </p:nvPr>
        </p:nvSpPr>
        <p:spPr>
          <a:xfrm>
            <a:off x="224247" y="188464"/>
            <a:ext cx="8133940" cy="461665"/>
          </a:xfrm>
          <a:prstGeom prst="rect">
            <a:avLst/>
          </a:prstGeom>
        </p:spPr>
        <p:txBody>
          <a:bodyPr wrap="square" anchor="t">
            <a:spAutoFit/>
          </a:bodyPr>
          <a:lstStyle>
            <a:lvl1pPr>
              <a:lnSpc>
                <a:spcPct val="100000"/>
              </a:lnSpc>
              <a:spcBef>
                <a:spcPts val="0"/>
              </a:spcBef>
              <a:defRPr sz="2400" b="0" i="0">
                <a:solidFill>
                  <a:schemeClr val="accent1"/>
                </a:solidFill>
                <a:latin typeface="+mj-lt"/>
                <a:cs typeface="Arial" panose="020B0604020202020204" pitchFamily="34" charset="0"/>
              </a:defRPr>
            </a:lvl1pPr>
          </a:lstStyle>
          <a:p>
            <a:r>
              <a:rPr lang="en-IN" dirty="0"/>
              <a:t>Slide with text only</a:t>
            </a:r>
            <a:endParaRPr lang="en-US" dirty="0"/>
          </a:p>
        </p:txBody>
      </p:sp>
      <p:sp>
        <p:nvSpPr>
          <p:cNvPr id="10" name="Text Placeholder 68">
            <a:extLst>
              <a:ext uri="{FF2B5EF4-FFF2-40B4-BE49-F238E27FC236}">
                <a16:creationId xmlns:a16="http://schemas.microsoft.com/office/drawing/2014/main" id="{2F11B2E0-9541-FF18-0FB0-AAF3045F057E}"/>
              </a:ext>
            </a:extLst>
          </p:cNvPr>
          <p:cNvSpPr>
            <a:spLocks noGrp="1"/>
          </p:cNvSpPr>
          <p:nvPr>
            <p:ph type="body" sz="quarter" idx="15" hasCustomPrompt="1"/>
          </p:nvPr>
        </p:nvSpPr>
        <p:spPr>
          <a:xfrm>
            <a:off x="224248" y="994588"/>
            <a:ext cx="8695505" cy="358709"/>
          </a:xfrm>
          <a:prstGeom prst="rect">
            <a:avLst/>
          </a:prstGeom>
        </p:spPr>
        <p:txBody>
          <a:bodyPr anchor="b"/>
          <a:lstStyle>
            <a:lvl1pPr marL="0" indent="0">
              <a:lnSpc>
                <a:spcPct val="100000"/>
              </a:lnSpc>
              <a:spcBef>
                <a:spcPts val="0"/>
              </a:spcBef>
              <a:buNone/>
              <a:defRPr sz="1400">
                <a:solidFill>
                  <a:schemeClr val="accent1"/>
                </a:solidFill>
              </a:defRPr>
            </a:lvl1pPr>
            <a:lvl2pPr marL="342900" indent="0">
              <a:buNone/>
              <a:defRPr/>
            </a:lvl2pPr>
            <a:lvl3pPr marL="685800" indent="0">
              <a:buNone/>
              <a:defRPr/>
            </a:lvl3pPr>
            <a:lvl4pPr marL="1028700" indent="0">
              <a:buNone/>
              <a:defRPr/>
            </a:lvl4pPr>
            <a:lvl5pPr marL="1371600" indent="0">
              <a:buNone/>
              <a:defRPr/>
            </a:lvl5pPr>
          </a:lstStyle>
          <a:p>
            <a:r>
              <a:rPr lang="en-IN" dirty="0"/>
              <a:t>Headline</a:t>
            </a:r>
          </a:p>
        </p:txBody>
      </p:sp>
      <p:sp>
        <p:nvSpPr>
          <p:cNvPr id="7" name="Text Placeholder 17">
            <a:extLst>
              <a:ext uri="{FF2B5EF4-FFF2-40B4-BE49-F238E27FC236}">
                <a16:creationId xmlns:a16="http://schemas.microsoft.com/office/drawing/2014/main" id="{DC8997CE-F2F8-B87F-6194-1FF2F40833D0}"/>
              </a:ext>
            </a:extLst>
          </p:cNvPr>
          <p:cNvSpPr>
            <a:spLocks noGrp="1"/>
          </p:cNvSpPr>
          <p:nvPr>
            <p:ph type="body" sz="quarter" idx="127" hasCustomPrompt="1"/>
          </p:nvPr>
        </p:nvSpPr>
        <p:spPr>
          <a:xfrm>
            <a:off x="224247" y="1443431"/>
            <a:ext cx="8695507" cy="3251895"/>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Tree>
    <p:extLst>
      <p:ext uri="{BB962C8B-B14F-4D97-AF65-F5344CB8AC3E}">
        <p14:creationId xmlns:p14="http://schemas.microsoft.com/office/powerpoint/2010/main" val="4158409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with one logo and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57C79C-628A-AF06-854A-C11C3A41FB76}"/>
              </a:ext>
            </a:extLst>
          </p:cNvPr>
          <p:cNvSpPr/>
          <p:nvPr userDrawn="1"/>
        </p:nvSpPr>
        <p:spPr>
          <a:xfrm>
            <a:off x="0" y="4735820"/>
            <a:ext cx="9144000" cy="391871"/>
          </a:xfrm>
          <a:prstGeom prst="rect">
            <a:avLst/>
          </a:prstGeom>
          <a:solidFill>
            <a:schemeClr val="bg2"/>
          </a:solidFill>
          <a:ln w="4233" cap="flat">
            <a:noFill/>
            <a:prstDash val="solid"/>
            <a:miter/>
          </a:ln>
        </p:spPr>
        <p:txBody>
          <a:bodyPr rtlCol="0" anchor="ctr"/>
          <a:lstStyle/>
          <a:p>
            <a:pPr algn="l"/>
            <a:endParaRPr lang="en-IN"/>
          </a:p>
        </p:txBody>
      </p:sp>
      <p:pic>
        <p:nvPicPr>
          <p:cNvPr id="68" name="Graphic 67">
            <a:extLst>
              <a:ext uri="{FF2B5EF4-FFF2-40B4-BE49-F238E27FC236}">
                <a16:creationId xmlns:a16="http://schemas.microsoft.com/office/drawing/2014/main" id="{21E66DB6-F054-BD36-30AD-B074B62419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57650" y="0"/>
            <a:ext cx="5086350" cy="2057400"/>
          </a:xfrm>
          <a:prstGeom prst="rect">
            <a:avLst/>
          </a:prstGeom>
        </p:spPr>
      </p:pic>
      <p:sp>
        <p:nvSpPr>
          <p:cNvPr id="7" name="Text Placeholder 3">
            <a:extLst>
              <a:ext uri="{FF2B5EF4-FFF2-40B4-BE49-F238E27FC236}">
                <a16:creationId xmlns:a16="http://schemas.microsoft.com/office/drawing/2014/main" id="{756EC11B-F1E5-4098-D86F-243AB06BFDDA}"/>
              </a:ext>
            </a:extLst>
          </p:cNvPr>
          <p:cNvSpPr>
            <a:spLocks noGrp="1"/>
          </p:cNvSpPr>
          <p:nvPr>
            <p:ph type="body" sz="quarter" idx="10" hasCustomPrompt="1"/>
          </p:nvPr>
        </p:nvSpPr>
        <p:spPr>
          <a:xfrm>
            <a:off x="4697008" y="2121627"/>
            <a:ext cx="3933037" cy="1015663"/>
          </a:xfrm>
          <a:prstGeom prst="rect">
            <a:avLst/>
          </a:prstGeom>
        </p:spPr>
        <p:txBody>
          <a:bodyPr anchor="b">
            <a:spAutoFit/>
          </a:bodyPr>
          <a:lstStyle>
            <a:lvl1pPr marL="0" indent="0">
              <a:lnSpc>
                <a:spcPct val="100000"/>
              </a:lnSpc>
              <a:spcBef>
                <a:spcPts val="0"/>
              </a:spcBef>
              <a:buNone/>
              <a:defRPr sz="3000">
                <a:solidFill>
                  <a:schemeClr val="tx1"/>
                </a:solidFill>
              </a:defRPr>
            </a:lvl1pPr>
            <a:lvl2pPr marL="3429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 of the Presentation</a:t>
            </a:r>
          </a:p>
        </p:txBody>
      </p:sp>
      <p:sp>
        <p:nvSpPr>
          <p:cNvPr id="8" name="Text Placeholder 3">
            <a:extLst>
              <a:ext uri="{FF2B5EF4-FFF2-40B4-BE49-F238E27FC236}">
                <a16:creationId xmlns:a16="http://schemas.microsoft.com/office/drawing/2014/main" id="{BE25E927-FE28-1EA1-6CBF-7DD2A34D7113}"/>
              </a:ext>
            </a:extLst>
          </p:cNvPr>
          <p:cNvSpPr>
            <a:spLocks noGrp="1"/>
          </p:cNvSpPr>
          <p:nvPr>
            <p:ph type="body" sz="quarter" idx="11" hasCustomPrompt="1"/>
          </p:nvPr>
        </p:nvSpPr>
        <p:spPr>
          <a:xfrm>
            <a:off x="4697008" y="3136013"/>
            <a:ext cx="3933037" cy="341632"/>
          </a:xfrm>
          <a:prstGeom prst="rect">
            <a:avLst/>
          </a:prstGeom>
        </p:spPr>
        <p:txBody>
          <a:bodyPr anchor="t">
            <a:spAutoFit/>
          </a:bodyPr>
          <a:lstStyle>
            <a:lvl1pPr marL="0" indent="0">
              <a:buNone/>
              <a:defRPr sz="1800">
                <a:solidFill>
                  <a:srgbClr val="FF0000"/>
                </a:solidFill>
              </a:defRPr>
            </a:lvl1pPr>
            <a:lvl2pPr marL="3429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 of the Presentation</a:t>
            </a:r>
          </a:p>
        </p:txBody>
      </p:sp>
      <p:grpSp>
        <p:nvGrpSpPr>
          <p:cNvPr id="22" name="Picture 7">
            <a:extLst>
              <a:ext uri="{FF2B5EF4-FFF2-40B4-BE49-F238E27FC236}">
                <a16:creationId xmlns:a16="http://schemas.microsoft.com/office/drawing/2014/main" id="{63D58AE1-B507-93A2-253D-3B34B6AAA001}"/>
              </a:ext>
            </a:extLst>
          </p:cNvPr>
          <p:cNvGrpSpPr/>
          <p:nvPr/>
        </p:nvGrpSpPr>
        <p:grpSpPr>
          <a:xfrm>
            <a:off x="4803690" y="4089080"/>
            <a:ext cx="1508290" cy="424362"/>
            <a:chOff x="2634152" y="664510"/>
            <a:chExt cx="2389659" cy="672341"/>
          </a:xfrm>
          <a:solidFill>
            <a:srgbClr val="EB262A"/>
          </a:solidFill>
        </p:grpSpPr>
        <p:grpSp>
          <p:nvGrpSpPr>
            <p:cNvPr id="23" name="Picture 7">
              <a:extLst>
                <a:ext uri="{FF2B5EF4-FFF2-40B4-BE49-F238E27FC236}">
                  <a16:creationId xmlns:a16="http://schemas.microsoft.com/office/drawing/2014/main" id="{B0C63DDD-BFD0-604A-AFDF-BF99AB589586}"/>
                </a:ext>
              </a:extLst>
            </p:cNvPr>
            <p:cNvGrpSpPr/>
            <p:nvPr/>
          </p:nvGrpSpPr>
          <p:grpSpPr>
            <a:xfrm>
              <a:off x="2634152" y="664510"/>
              <a:ext cx="2230129" cy="672341"/>
              <a:chOff x="2634152" y="664510"/>
              <a:chExt cx="2230129" cy="672341"/>
            </a:xfrm>
            <a:solidFill>
              <a:srgbClr val="EB262A"/>
            </a:solidFill>
          </p:grpSpPr>
          <p:sp>
            <p:nvSpPr>
              <p:cNvPr id="25" name="Freeform: Shape 24">
                <a:extLst>
                  <a:ext uri="{FF2B5EF4-FFF2-40B4-BE49-F238E27FC236}">
                    <a16:creationId xmlns:a16="http://schemas.microsoft.com/office/drawing/2014/main" id="{1BB9DE40-24E1-50AF-38A1-0F9EBB923EDA}"/>
                  </a:ext>
                </a:extLst>
              </p:cNvPr>
              <p:cNvSpPr/>
              <p:nvPr/>
            </p:nvSpPr>
            <p:spPr>
              <a:xfrm>
                <a:off x="2634152" y="664510"/>
                <a:ext cx="398847" cy="525915"/>
              </a:xfrm>
              <a:custGeom>
                <a:avLst/>
                <a:gdLst>
                  <a:gd name="connsiteX0" fmla="*/ 0 w 398847"/>
                  <a:gd name="connsiteY0" fmla="*/ 0 h 525915"/>
                  <a:gd name="connsiteX1" fmla="*/ 219917 w 398847"/>
                  <a:gd name="connsiteY1" fmla="*/ 0 h 525915"/>
                  <a:gd name="connsiteX2" fmla="*/ 287155 w 398847"/>
                  <a:gd name="connsiteY2" fmla="*/ 7109 h 525915"/>
                  <a:gd name="connsiteX3" fmla="*/ 344415 w 398847"/>
                  <a:gd name="connsiteY3" fmla="*/ 31906 h 525915"/>
                  <a:gd name="connsiteX4" fmla="*/ 384030 w 398847"/>
                  <a:gd name="connsiteY4" fmla="*/ 79187 h 525915"/>
                  <a:gd name="connsiteX5" fmla="*/ 398848 w 398847"/>
                  <a:gd name="connsiteY5" fmla="*/ 153278 h 525915"/>
                  <a:gd name="connsiteX6" fmla="*/ 348911 w 398847"/>
                  <a:gd name="connsiteY6" fmla="*/ 274650 h 525915"/>
                  <a:gd name="connsiteX7" fmla="*/ 201415 w 398847"/>
                  <a:gd name="connsiteY7" fmla="*/ 315678 h 525915"/>
                  <a:gd name="connsiteX8" fmla="*/ 68438 w 398847"/>
                  <a:gd name="connsiteY8" fmla="*/ 315678 h 525915"/>
                  <a:gd name="connsiteX9" fmla="*/ 68438 w 398847"/>
                  <a:gd name="connsiteY9" fmla="*/ 525916 h 525915"/>
                  <a:gd name="connsiteX10" fmla="*/ 86 w 398847"/>
                  <a:gd name="connsiteY10" fmla="*/ 525916 h 525915"/>
                  <a:gd name="connsiteX11" fmla="*/ 86 w 398847"/>
                  <a:gd name="connsiteY11" fmla="*/ 0 h 525915"/>
                  <a:gd name="connsiteX12" fmla="*/ 68352 w 398847"/>
                  <a:gd name="connsiteY12" fmla="*/ 252380 h 525915"/>
                  <a:gd name="connsiteX13" fmla="*/ 202229 w 398847"/>
                  <a:gd name="connsiteY13" fmla="*/ 252380 h 525915"/>
                  <a:gd name="connsiteX14" fmla="*/ 298633 w 398847"/>
                  <a:gd name="connsiteY14" fmla="*/ 227454 h 525915"/>
                  <a:gd name="connsiteX15" fmla="*/ 326941 w 398847"/>
                  <a:gd name="connsiteY15" fmla="*/ 155548 h 525915"/>
                  <a:gd name="connsiteX16" fmla="*/ 317776 w 398847"/>
                  <a:gd name="connsiteY16" fmla="*/ 110537 h 525915"/>
                  <a:gd name="connsiteX17" fmla="*/ 292337 w 398847"/>
                  <a:gd name="connsiteY17" fmla="*/ 81928 h 525915"/>
                  <a:gd name="connsiteX18" fmla="*/ 254264 w 398847"/>
                  <a:gd name="connsiteY18" fmla="*/ 66939 h 525915"/>
                  <a:gd name="connsiteX19" fmla="*/ 207925 w 398847"/>
                  <a:gd name="connsiteY19" fmla="*/ 62699 h 525915"/>
                  <a:gd name="connsiteX20" fmla="*/ 68395 w 398847"/>
                  <a:gd name="connsiteY20" fmla="*/ 62699 h 525915"/>
                  <a:gd name="connsiteX21" fmla="*/ 68395 w 398847"/>
                  <a:gd name="connsiteY21" fmla="*/ 252422 h 525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8847" h="525915">
                    <a:moveTo>
                      <a:pt x="0" y="0"/>
                    </a:moveTo>
                    <a:lnTo>
                      <a:pt x="219917" y="0"/>
                    </a:lnTo>
                    <a:cubicBezTo>
                      <a:pt x="243086" y="0"/>
                      <a:pt x="265484" y="2398"/>
                      <a:pt x="287155" y="7109"/>
                    </a:cubicBezTo>
                    <a:cubicBezTo>
                      <a:pt x="308783" y="11863"/>
                      <a:pt x="327883" y="20129"/>
                      <a:pt x="344415" y="31906"/>
                    </a:cubicBezTo>
                    <a:cubicBezTo>
                      <a:pt x="360946" y="43684"/>
                      <a:pt x="374137" y="59444"/>
                      <a:pt x="384030" y="79187"/>
                    </a:cubicBezTo>
                    <a:cubicBezTo>
                      <a:pt x="393880" y="98930"/>
                      <a:pt x="398848" y="123642"/>
                      <a:pt x="398848" y="153278"/>
                    </a:cubicBezTo>
                    <a:cubicBezTo>
                      <a:pt x="398848" y="206812"/>
                      <a:pt x="382188" y="247283"/>
                      <a:pt x="348911" y="274650"/>
                    </a:cubicBezTo>
                    <a:cubicBezTo>
                      <a:pt x="315635" y="301973"/>
                      <a:pt x="266469" y="315678"/>
                      <a:pt x="201415" y="315678"/>
                    </a:cubicBezTo>
                    <a:lnTo>
                      <a:pt x="68438" y="315678"/>
                    </a:lnTo>
                    <a:lnTo>
                      <a:pt x="68438" y="525916"/>
                    </a:lnTo>
                    <a:lnTo>
                      <a:pt x="86" y="525916"/>
                    </a:lnTo>
                    <a:lnTo>
                      <a:pt x="86" y="0"/>
                    </a:lnTo>
                    <a:close/>
                    <a:moveTo>
                      <a:pt x="68352" y="252380"/>
                    </a:moveTo>
                    <a:lnTo>
                      <a:pt x="202229" y="252380"/>
                    </a:lnTo>
                    <a:cubicBezTo>
                      <a:pt x="247626" y="252380"/>
                      <a:pt x="279746" y="244071"/>
                      <a:pt x="298633" y="227454"/>
                    </a:cubicBezTo>
                    <a:cubicBezTo>
                      <a:pt x="317519" y="210837"/>
                      <a:pt x="326941" y="186854"/>
                      <a:pt x="326941" y="155548"/>
                    </a:cubicBezTo>
                    <a:cubicBezTo>
                      <a:pt x="326941" y="137432"/>
                      <a:pt x="323900" y="122400"/>
                      <a:pt x="317776" y="110537"/>
                    </a:cubicBezTo>
                    <a:cubicBezTo>
                      <a:pt x="311695" y="98631"/>
                      <a:pt x="303172" y="89123"/>
                      <a:pt x="292337" y="81928"/>
                    </a:cubicBezTo>
                    <a:cubicBezTo>
                      <a:pt x="281459" y="74776"/>
                      <a:pt x="268782" y="69765"/>
                      <a:pt x="254264" y="66939"/>
                    </a:cubicBezTo>
                    <a:cubicBezTo>
                      <a:pt x="239745" y="64112"/>
                      <a:pt x="224285" y="62699"/>
                      <a:pt x="207925" y="62699"/>
                    </a:cubicBezTo>
                    <a:lnTo>
                      <a:pt x="68395" y="62699"/>
                    </a:lnTo>
                    <a:lnTo>
                      <a:pt x="68395" y="252422"/>
                    </a:lnTo>
                    <a:close/>
                  </a:path>
                </a:pathLst>
              </a:custGeom>
              <a:solidFill>
                <a:srgbClr val="EB262A"/>
              </a:solidFill>
              <a:ln w="2232" cap="flat">
                <a:noFill/>
                <a:prstDash val="solid"/>
                <a:miter/>
              </a:ln>
            </p:spPr>
            <p:txBody>
              <a:bodyPr rtlCol="0" anchor="ctr"/>
              <a:lstStyle/>
              <a:p>
                <a:endParaRPr lang="en-IN"/>
              </a:p>
            </p:txBody>
          </p:sp>
          <p:sp>
            <p:nvSpPr>
              <p:cNvPr id="26" name="Freeform: Shape 25">
                <a:extLst>
                  <a:ext uri="{FF2B5EF4-FFF2-40B4-BE49-F238E27FC236}">
                    <a16:creationId xmlns:a16="http://schemas.microsoft.com/office/drawing/2014/main" id="{DD0E3134-72FD-CA1D-056D-F64F907C5E40}"/>
                  </a:ext>
                </a:extLst>
              </p:cNvPr>
              <p:cNvSpPr/>
              <p:nvPr/>
            </p:nvSpPr>
            <p:spPr>
              <a:xfrm>
                <a:off x="3068332" y="801256"/>
                <a:ext cx="198246" cy="389083"/>
              </a:xfrm>
              <a:custGeom>
                <a:avLst/>
                <a:gdLst>
                  <a:gd name="connsiteX0" fmla="*/ 198246 w 198246"/>
                  <a:gd name="connsiteY0" fmla="*/ 70622 h 389083"/>
                  <a:gd name="connsiteX1" fmla="*/ 156661 w 198246"/>
                  <a:gd name="connsiteY1" fmla="*/ 66082 h 389083"/>
                  <a:gd name="connsiteX2" fmla="*/ 68352 w 198246"/>
                  <a:gd name="connsiteY2" fmla="*/ 120087 h 389083"/>
                  <a:gd name="connsiteX3" fmla="*/ 68352 w 198246"/>
                  <a:gd name="connsiteY3" fmla="*/ 389084 h 389083"/>
                  <a:gd name="connsiteX4" fmla="*/ 0 w 198246"/>
                  <a:gd name="connsiteY4" fmla="*/ 389084 h 389083"/>
                  <a:gd name="connsiteX5" fmla="*/ 0 w 198246"/>
                  <a:gd name="connsiteY5" fmla="*/ 7966 h 389083"/>
                  <a:gd name="connsiteX6" fmla="*/ 68352 w 198246"/>
                  <a:gd name="connsiteY6" fmla="*/ 7966 h 389083"/>
                  <a:gd name="connsiteX7" fmla="*/ 68352 w 198246"/>
                  <a:gd name="connsiteY7" fmla="*/ 62099 h 389083"/>
                  <a:gd name="connsiteX8" fmla="*/ 167453 w 198246"/>
                  <a:gd name="connsiteY8" fmla="*/ 0 h 389083"/>
                  <a:gd name="connsiteX9" fmla="*/ 182272 w 198246"/>
                  <a:gd name="connsiteY9" fmla="*/ 557 h 389083"/>
                  <a:gd name="connsiteX10" fmla="*/ 198246 w 198246"/>
                  <a:gd name="connsiteY10" fmla="*/ 2827 h 389083"/>
                  <a:gd name="connsiteX11" fmla="*/ 198246 w 198246"/>
                  <a:gd name="connsiteY11" fmla="*/ 70622 h 3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246" h="389083">
                    <a:moveTo>
                      <a:pt x="198246" y="70622"/>
                    </a:moveTo>
                    <a:cubicBezTo>
                      <a:pt x="187240" y="67581"/>
                      <a:pt x="173364" y="66082"/>
                      <a:pt x="156661" y="66082"/>
                    </a:cubicBezTo>
                    <a:cubicBezTo>
                      <a:pt x="122485" y="66082"/>
                      <a:pt x="93063" y="84112"/>
                      <a:pt x="68352" y="120087"/>
                    </a:cubicBezTo>
                    <a:lnTo>
                      <a:pt x="68352" y="389084"/>
                    </a:lnTo>
                    <a:lnTo>
                      <a:pt x="0" y="389084"/>
                    </a:lnTo>
                    <a:lnTo>
                      <a:pt x="0" y="7966"/>
                    </a:lnTo>
                    <a:lnTo>
                      <a:pt x="68352" y="7966"/>
                    </a:lnTo>
                    <a:lnTo>
                      <a:pt x="68352" y="62099"/>
                    </a:lnTo>
                    <a:cubicBezTo>
                      <a:pt x="95675" y="20728"/>
                      <a:pt x="128738" y="0"/>
                      <a:pt x="167453" y="0"/>
                    </a:cubicBezTo>
                    <a:cubicBezTo>
                      <a:pt x="172379" y="0"/>
                      <a:pt x="177304" y="214"/>
                      <a:pt x="182272" y="557"/>
                    </a:cubicBezTo>
                    <a:cubicBezTo>
                      <a:pt x="187197" y="942"/>
                      <a:pt x="192550" y="1713"/>
                      <a:pt x="198246" y="2827"/>
                    </a:cubicBezTo>
                    <a:lnTo>
                      <a:pt x="198246" y="70622"/>
                    </a:lnTo>
                    <a:close/>
                  </a:path>
                </a:pathLst>
              </a:custGeom>
              <a:solidFill>
                <a:srgbClr val="EB262A"/>
              </a:solidFill>
              <a:ln w="2232" cap="flat">
                <a:noFill/>
                <a:prstDash val="solid"/>
                <a:miter/>
              </a:ln>
            </p:spPr>
            <p:txBody>
              <a:bodyPr rtlCol="0" anchor="ctr"/>
              <a:lstStyle/>
              <a:p>
                <a:endParaRPr lang="en-IN"/>
              </a:p>
            </p:txBody>
          </p:sp>
          <p:sp>
            <p:nvSpPr>
              <p:cNvPr id="27" name="Freeform: Shape 26">
                <a:extLst>
                  <a:ext uri="{FF2B5EF4-FFF2-40B4-BE49-F238E27FC236}">
                    <a16:creationId xmlns:a16="http://schemas.microsoft.com/office/drawing/2014/main" id="{47565AB5-E199-12D6-865D-A7654DBBA023}"/>
                  </a:ext>
                </a:extLst>
              </p:cNvPr>
              <p:cNvSpPr/>
              <p:nvPr/>
            </p:nvSpPr>
            <p:spPr>
              <a:xfrm>
                <a:off x="3242723" y="801256"/>
                <a:ext cx="356620" cy="398291"/>
              </a:xfrm>
              <a:custGeom>
                <a:avLst/>
                <a:gdLst>
                  <a:gd name="connsiteX0" fmla="*/ 177732 w 356620"/>
                  <a:gd name="connsiteY0" fmla="*/ 0 h 398291"/>
                  <a:gd name="connsiteX1" fmla="*/ 251780 w 356620"/>
                  <a:gd name="connsiteY1" fmla="*/ 13405 h 398291"/>
                  <a:gd name="connsiteX2" fmla="*/ 308183 w 356620"/>
                  <a:gd name="connsiteY2" fmla="*/ 52120 h 398291"/>
                  <a:gd name="connsiteX3" fmla="*/ 344072 w 356620"/>
                  <a:gd name="connsiteY3" fmla="*/ 114519 h 398291"/>
                  <a:gd name="connsiteX4" fmla="*/ 356620 w 356620"/>
                  <a:gd name="connsiteY4" fmla="*/ 198846 h 398291"/>
                  <a:gd name="connsiteX5" fmla="*/ 343515 w 356620"/>
                  <a:gd name="connsiteY5" fmla="*/ 284885 h 398291"/>
                  <a:gd name="connsiteX6" fmla="*/ 306770 w 356620"/>
                  <a:gd name="connsiteY6" fmla="*/ 347284 h 398291"/>
                  <a:gd name="connsiteX7" fmla="*/ 250367 w 356620"/>
                  <a:gd name="connsiteY7" fmla="*/ 385486 h 398291"/>
                  <a:gd name="connsiteX8" fmla="*/ 177732 w 356620"/>
                  <a:gd name="connsiteY8" fmla="*/ 398291 h 398291"/>
                  <a:gd name="connsiteX9" fmla="*/ 105654 w 356620"/>
                  <a:gd name="connsiteY9" fmla="*/ 385486 h 398291"/>
                  <a:gd name="connsiteX10" fmla="*/ 49251 w 356620"/>
                  <a:gd name="connsiteY10" fmla="*/ 347284 h 398291"/>
                  <a:gd name="connsiteX11" fmla="*/ 12805 w 356620"/>
                  <a:gd name="connsiteY11" fmla="*/ 284885 h 398291"/>
                  <a:gd name="connsiteX12" fmla="*/ 0 w 356620"/>
                  <a:gd name="connsiteY12" fmla="*/ 198846 h 398291"/>
                  <a:gd name="connsiteX13" fmla="*/ 12805 w 356620"/>
                  <a:gd name="connsiteY13" fmla="*/ 113106 h 398291"/>
                  <a:gd name="connsiteX14" fmla="*/ 49251 w 356620"/>
                  <a:gd name="connsiteY14" fmla="*/ 50707 h 398291"/>
                  <a:gd name="connsiteX15" fmla="*/ 105654 w 356620"/>
                  <a:gd name="connsiteY15" fmla="*/ 12805 h 398291"/>
                  <a:gd name="connsiteX16" fmla="*/ 177732 w 356620"/>
                  <a:gd name="connsiteY16" fmla="*/ 0 h 398291"/>
                  <a:gd name="connsiteX17" fmla="*/ 177732 w 356620"/>
                  <a:gd name="connsiteY17" fmla="*/ 345229 h 398291"/>
                  <a:gd name="connsiteX18" fmla="*/ 257604 w 356620"/>
                  <a:gd name="connsiteY18" fmla="*/ 308355 h 398291"/>
                  <a:gd name="connsiteX19" fmla="*/ 287112 w 356620"/>
                  <a:gd name="connsiteY19" fmla="*/ 198846 h 398291"/>
                  <a:gd name="connsiteX20" fmla="*/ 279103 w 356620"/>
                  <a:gd name="connsiteY20" fmla="*/ 134220 h 398291"/>
                  <a:gd name="connsiteX21" fmla="*/ 256491 w 356620"/>
                  <a:gd name="connsiteY21" fmla="*/ 88481 h 398291"/>
                  <a:gd name="connsiteX22" fmla="*/ 221844 w 356620"/>
                  <a:gd name="connsiteY22" fmla="*/ 61029 h 398291"/>
                  <a:gd name="connsiteX23" fmla="*/ 177732 w 356620"/>
                  <a:gd name="connsiteY23" fmla="*/ 51864 h 398291"/>
                  <a:gd name="connsiteX24" fmla="*/ 133063 w 356620"/>
                  <a:gd name="connsiteY24" fmla="*/ 61585 h 398291"/>
                  <a:gd name="connsiteX25" fmla="*/ 98673 w 356620"/>
                  <a:gd name="connsiteY25" fmla="*/ 89894 h 398291"/>
                  <a:gd name="connsiteX26" fmla="*/ 76318 w 356620"/>
                  <a:gd name="connsiteY26" fmla="*/ 135933 h 398291"/>
                  <a:gd name="connsiteX27" fmla="*/ 68309 w 356620"/>
                  <a:gd name="connsiteY27" fmla="*/ 198846 h 398291"/>
                  <a:gd name="connsiteX28" fmla="*/ 97774 w 356620"/>
                  <a:gd name="connsiteY28" fmla="*/ 307798 h 398291"/>
                  <a:gd name="connsiteX29" fmla="*/ 177689 w 356620"/>
                  <a:gd name="connsiteY29" fmla="*/ 345229 h 39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56620" h="398291">
                    <a:moveTo>
                      <a:pt x="177732" y="0"/>
                    </a:moveTo>
                    <a:cubicBezTo>
                      <a:pt x="205056" y="0"/>
                      <a:pt x="229767" y="4454"/>
                      <a:pt x="251780" y="13405"/>
                    </a:cubicBezTo>
                    <a:cubicBezTo>
                      <a:pt x="273793" y="22313"/>
                      <a:pt x="292594" y="35247"/>
                      <a:pt x="308183" y="52120"/>
                    </a:cubicBezTo>
                    <a:cubicBezTo>
                      <a:pt x="323772" y="69037"/>
                      <a:pt x="335721" y="89808"/>
                      <a:pt x="344072" y="114519"/>
                    </a:cubicBezTo>
                    <a:cubicBezTo>
                      <a:pt x="352423" y="139188"/>
                      <a:pt x="356620" y="167325"/>
                      <a:pt x="356620" y="198846"/>
                    </a:cubicBezTo>
                    <a:cubicBezTo>
                      <a:pt x="356620" y="230367"/>
                      <a:pt x="352252" y="260174"/>
                      <a:pt x="343515" y="284885"/>
                    </a:cubicBezTo>
                    <a:cubicBezTo>
                      <a:pt x="334778" y="309554"/>
                      <a:pt x="322530" y="330368"/>
                      <a:pt x="306770" y="347284"/>
                    </a:cubicBezTo>
                    <a:cubicBezTo>
                      <a:pt x="291009" y="364201"/>
                      <a:pt x="272208" y="376921"/>
                      <a:pt x="250367" y="385486"/>
                    </a:cubicBezTo>
                    <a:cubicBezTo>
                      <a:pt x="228525" y="394009"/>
                      <a:pt x="204328" y="398291"/>
                      <a:pt x="177732" y="398291"/>
                    </a:cubicBezTo>
                    <a:cubicBezTo>
                      <a:pt x="151136" y="398291"/>
                      <a:pt x="127496" y="394009"/>
                      <a:pt x="105654" y="385486"/>
                    </a:cubicBezTo>
                    <a:cubicBezTo>
                      <a:pt x="83812" y="376921"/>
                      <a:pt x="65011" y="364201"/>
                      <a:pt x="49251" y="347284"/>
                    </a:cubicBezTo>
                    <a:cubicBezTo>
                      <a:pt x="33491" y="330368"/>
                      <a:pt x="21328" y="309597"/>
                      <a:pt x="12805" y="284885"/>
                    </a:cubicBezTo>
                    <a:cubicBezTo>
                      <a:pt x="4283" y="260174"/>
                      <a:pt x="0" y="231523"/>
                      <a:pt x="0" y="198846"/>
                    </a:cubicBezTo>
                    <a:cubicBezTo>
                      <a:pt x="0" y="166169"/>
                      <a:pt x="4283" y="137989"/>
                      <a:pt x="12805" y="113106"/>
                    </a:cubicBezTo>
                    <a:cubicBezTo>
                      <a:pt x="21328" y="88224"/>
                      <a:pt x="33491" y="67453"/>
                      <a:pt x="49251" y="50707"/>
                    </a:cubicBezTo>
                    <a:cubicBezTo>
                      <a:pt x="65011" y="34005"/>
                      <a:pt x="83812" y="21371"/>
                      <a:pt x="105654" y="12805"/>
                    </a:cubicBezTo>
                    <a:cubicBezTo>
                      <a:pt x="127496" y="4283"/>
                      <a:pt x="151522" y="0"/>
                      <a:pt x="177732" y="0"/>
                    </a:cubicBezTo>
                    <a:close/>
                    <a:moveTo>
                      <a:pt x="177732" y="345229"/>
                    </a:moveTo>
                    <a:cubicBezTo>
                      <a:pt x="211308" y="345229"/>
                      <a:pt x="237947" y="332937"/>
                      <a:pt x="257604" y="308355"/>
                    </a:cubicBezTo>
                    <a:cubicBezTo>
                      <a:pt x="277262" y="283772"/>
                      <a:pt x="287112" y="247240"/>
                      <a:pt x="287112" y="198846"/>
                    </a:cubicBezTo>
                    <a:cubicBezTo>
                      <a:pt x="287112" y="174049"/>
                      <a:pt x="284414" y="152507"/>
                      <a:pt x="279103" y="134220"/>
                    </a:cubicBezTo>
                    <a:cubicBezTo>
                      <a:pt x="273750" y="115933"/>
                      <a:pt x="266213" y="100686"/>
                      <a:pt x="256491" y="88481"/>
                    </a:cubicBezTo>
                    <a:cubicBezTo>
                      <a:pt x="246769" y="76275"/>
                      <a:pt x="235206" y="67153"/>
                      <a:pt x="221844" y="61029"/>
                    </a:cubicBezTo>
                    <a:cubicBezTo>
                      <a:pt x="208482" y="54947"/>
                      <a:pt x="193749" y="51864"/>
                      <a:pt x="177732" y="51864"/>
                    </a:cubicBezTo>
                    <a:cubicBezTo>
                      <a:pt x="161715" y="51864"/>
                      <a:pt x="146425" y="55118"/>
                      <a:pt x="133063" y="61585"/>
                    </a:cubicBezTo>
                    <a:cubicBezTo>
                      <a:pt x="119659" y="68052"/>
                      <a:pt x="108224" y="77517"/>
                      <a:pt x="98673" y="89894"/>
                    </a:cubicBezTo>
                    <a:cubicBezTo>
                      <a:pt x="89123" y="102271"/>
                      <a:pt x="81671" y="117646"/>
                      <a:pt x="76318" y="135933"/>
                    </a:cubicBezTo>
                    <a:cubicBezTo>
                      <a:pt x="70964" y="154220"/>
                      <a:pt x="68309" y="175205"/>
                      <a:pt x="68309" y="198846"/>
                    </a:cubicBezTo>
                    <a:cubicBezTo>
                      <a:pt x="68309" y="246512"/>
                      <a:pt x="78116" y="282830"/>
                      <a:pt x="97774" y="307798"/>
                    </a:cubicBezTo>
                    <a:cubicBezTo>
                      <a:pt x="117432" y="332766"/>
                      <a:pt x="144070" y="345229"/>
                      <a:pt x="177689" y="345229"/>
                    </a:cubicBezTo>
                    <a:close/>
                  </a:path>
                </a:pathLst>
              </a:custGeom>
              <a:solidFill>
                <a:srgbClr val="EB262A"/>
              </a:solidFill>
              <a:ln w="2232" cap="flat">
                <a:noFill/>
                <a:prstDash val="solid"/>
                <a:miter/>
              </a:ln>
            </p:spPr>
            <p:txBody>
              <a:bodyPr rtlCol="0" anchor="ctr"/>
              <a:lstStyle/>
              <a:p>
                <a:endParaRPr lang="en-IN"/>
              </a:p>
            </p:txBody>
          </p:sp>
          <p:sp>
            <p:nvSpPr>
              <p:cNvPr id="28" name="Freeform: Shape 27">
                <a:extLst>
                  <a:ext uri="{FF2B5EF4-FFF2-40B4-BE49-F238E27FC236}">
                    <a16:creationId xmlns:a16="http://schemas.microsoft.com/office/drawing/2014/main" id="{7BB16031-C796-4E41-9329-86241747321F}"/>
                  </a:ext>
                </a:extLst>
              </p:cNvPr>
              <p:cNvSpPr/>
              <p:nvPr/>
            </p:nvSpPr>
            <p:spPr>
              <a:xfrm>
                <a:off x="3605125" y="664510"/>
                <a:ext cx="332123" cy="534995"/>
              </a:xfrm>
              <a:custGeom>
                <a:avLst/>
                <a:gdLst>
                  <a:gd name="connsiteX0" fmla="*/ 264328 w 332123"/>
                  <a:gd name="connsiteY0" fmla="*/ 480862 h 534995"/>
                  <a:gd name="connsiteX1" fmla="*/ 155719 w 332123"/>
                  <a:gd name="connsiteY1" fmla="*/ 534995 h 534995"/>
                  <a:gd name="connsiteX2" fmla="*/ 90065 w 332123"/>
                  <a:gd name="connsiteY2" fmla="*/ 521333 h 534995"/>
                  <a:gd name="connsiteX3" fmla="*/ 41200 w 332123"/>
                  <a:gd name="connsiteY3" fmla="*/ 482318 h 534995"/>
                  <a:gd name="connsiteX4" fmla="*/ 10493 w 332123"/>
                  <a:gd name="connsiteY4" fmla="*/ 420519 h 534995"/>
                  <a:gd name="connsiteX5" fmla="*/ 0 w 332123"/>
                  <a:gd name="connsiteY5" fmla="*/ 338462 h 534995"/>
                  <a:gd name="connsiteX6" fmla="*/ 11949 w 332123"/>
                  <a:gd name="connsiteY6" fmla="*/ 254435 h 534995"/>
                  <a:gd name="connsiteX7" fmla="*/ 45182 w 332123"/>
                  <a:gd name="connsiteY7" fmla="*/ 190923 h 534995"/>
                  <a:gd name="connsiteX8" fmla="*/ 95761 w 332123"/>
                  <a:gd name="connsiteY8" fmla="*/ 150751 h 534995"/>
                  <a:gd name="connsiteX9" fmla="*/ 160301 w 332123"/>
                  <a:gd name="connsiteY9" fmla="*/ 136790 h 534995"/>
                  <a:gd name="connsiteX10" fmla="*/ 264328 w 332123"/>
                  <a:gd name="connsiteY10" fmla="*/ 173835 h 534995"/>
                  <a:gd name="connsiteX11" fmla="*/ 264328 w 332123"/>
                  <a:gd name="connsiteY11" fmla="*/ 0 h 534995"/>
                  <a:gd name="connsiteX12" fmla="*/ 332123 w 332123"/>
                  <a:gd name="connsiteY12" fmla="*/ 0 h 534995"/>
                  <a:gd name="connsiteX13" fmla="*/ 332123 w 332123"/>
                  <a:gd name="connsiteY13" fmla="*/ 525873 h 534995"/>
                  <a:gd name="connsiteX14" fmla="*/ 264328 w 332123"/>
                  <a:gd name="connsiteY14" fmla="*/ 525873 h 534995"/>
                  <a:gd name="connsiteX15" fmla="*/ 264328 w 332123"/>
                  <a:gd name="connsiteY15" fmla="*/ 480862 h 534995"/>
                  <a:gd name="connsiteX16" fmla="*/ 264328 w 332123"/>
                  <a:gd name="connsiteY16" fmla="*/ 417649 h 534995"/>
                  <a:gd name="connsiteX17" fmla="*/ 264328 w 332123"/>
                  <a:gd name="connsiteY17" fmla="*/ 235120 h 534995"/>
                  <a:gd name="connsiteX18" fmla="*/ 164070 w 332123"/>
                  <a:gd name="connsiteY18" fmla="*/ 188610 h 534995"/>
                  <a:gd name="connsiteX19" fmla="*/ 94562 w 332123"/>
                  <a:gd name="connsiteY19" fmla="*/ 225784 h 534995"/>
                  <a:gd name="connsiteX20" fmla="*/ 68352 w 332123"/>
                  <a:gd name="connsiteY20" fmla="*/ 338462 h 534995"/>
                  <a:gd name="connsiteX21" fmla="*/ 93149 w 332123"/>
                  <a:gd name="connsiteY21" fmla="*/ 446001 h 534995"/>
                  <a:gd name="connsiteX22" fmla="*/ 161244 w 332123"/>
                  <a:gd name="connsiteY22" fmla="*/ 482018 h 534995"/>
                  <a:gd name="connsiteX23" fmla="*/ 264371 w 332123"/>
                  <a:gd name="connsiteY23" fmla="*/ 417649 h 53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2123" h="534995">
                    <a:moveTo>
                      <a:pt x="264328" y="480862"/>
                    </a:moveTo>
                    <a:cubicBezTo>
                      <a:pt x="234007" y="516965"/>
                      <a:pt x="197818" y="534995"/>
                      <a:pt x="155719" y="534995"/>
                    </a:cubicBezTo>
                    <a:cubicBezTo>
                      <a:pt x="131093" y="534995"/>
                      <a:pt x="109209" y="530455"/>
                      <a:pt x="90065" y="521333"/>
                    </a:cubicBezTo>
                    <a:cubicBezTo>
                      <a:pt x="70921" y="512211"/>
                      <a:pt x="54604" y="499235"/>
                      <a:pt x="41200" y="482318"/>
                    </a:cubicBezTo>
                    <a:cubicBezTo>
                      <a:pt x="27752" y="465444"/>
                      <a:pt x="17516" y="444801"/>
                      <a:pt x="10493" y="420519"/>
                    </a:cubicBezTo>
                    <a:cubicBezTo>
                      <a:pt x="3469" y="396193"/>
                      <a:pt x="0" y="368869"/>
                      <a:pt x="0" y="338462"/>
                    </a:cubicBezTo>
                    <a:cubicBezTo>
                      <a:pt x="0" y="308055"/>
                      <a:pt x="3983" y="279318"/>
                      <a:pt x="11949" y="254435"/>
                    </a:cubicBezTo>
                    <a:cubicBezTo>
                      <a:pt x="19915" y="229553"/>
                      <a:pt x="30964" y="208396"/>
                      <a:pt x="45182" y="190923"/>
                    </a:cubicBezTo>
                    <a:cubicBezTo>
                      <a:pt x="59401" y="173449"/>
                      <a:pt x="76275" y="160045"/>
                      <a:pt x="95761" y="150751"/>
                    </a:cubicBezTo>
                    <a:cubicBezTo>
                      <a:pt x="115290" y="141458"/>
                      <a:pt x="136789" y="136790"/>
                      <a:pt x="160301" y="136790"/>
                    </a:cubicBezTo>
                    <a:cubicBezTo>
                      <a:pt x="201629" y="136790"/>
                      <a:pt x="236277" y="149124"/>
                      <a:pt x="264328" y="173835"/>
                    </a:cubicBezTo>
                    <a:lnTo>
                      <a:pt x="264328" y="0"/>
                    </a:lnTo>
                    <a:lnTo>
                      <a:pt x="332123" y="0"/>
                    </a:lnTo>
                    <a:lnTo>
                      <a:pt x="332123" y="525873"/>
                    </a:lnTo>
                    <a:lnTo>
                      <a:pt x="264328" y="525873"/>
                    </a:lnTo>
                    <a:lnTo>
                      <a:pt x="264328" y="480862"/>
                    </a:lnTo>
                    <a:close/>
                    <a:moveTo>
                      <a:pt x="264328" y="417649"/>
                    </a:moveTo>
                    <a:lnTo>
                      <a:pt x="264328" y="235120"/>
                    </a:lnTo>
                    <a:cubicBezTo>
                      <a:pt x="234692" y="204114"/>
                      <a:pt x="201287" y="188610"/>
                      <a:pt x="164070" y="188610"/>
                    </a:cubicBezTo>
                    <a:cubicBezTo>
                      <a:pt x="135205" y="188610"/>
                      <a:pt x="112035" y="200987"/>
                      <a:pt x="94562" y="225784"/>
                    </a:cubicBezTo>
                    <a:cubicBezTo>
                      <a:pt x="77089" y="250581"/>
                      <a:pt x="68352" y="288140"/>
                      <a:pt x="68352" y="338462"/>
                    </a:cubicBezTo>
                    <a:cubicBezTo>
                      <a:pt x="68352" y="386128"/>
                      <a:pt x="76618" y="421975"/>
                      <a:pt x="93149" y="446001"/>
                    </a:cubicBezTo>
                    <a:cubicBezTo>
                      <a:pt x="109680" y="470027"/>
                      <a:pt x="132335" y="482018"/>
                      <a:pt x="161244" y="482018"/>
                    </a:cubicBezTo>
                    <a:cubicBezTo>
                      <a:pt x="198460" y="482018"/>
                      <a:pt x="232808" y="460562"/>
                      <a:pt x="264371" y="417649"/>
                    </a:cubicBezTo>
                    <a:close/>
                  </a:path>
                </a:pathLst>
              </a:custGeom>
              <a:solidFill>
                <a:srgbClr val="EB262A"/>
              </a:solidFill>
              <a:ln w="2232" cap="flat">
                <a:noFill/>
                <a:prstDash val="solid"/>
                <a:miter/>
              </a:ln>
            </p:spPr>
            <p:txBody>
              <a:bodyPr rtlCol="0" anchor="ctr"/>
              <a:lstStyle/>
              <a:p>
                <a:endParaRPr lang="en-IN"/>
              </a:p>
            </p:txBody>
          </p:sp>
          <p:sp>
            <p:nvSpPr>
              <p:cNvPr id="29" name="Freeform: Shape 28">
                <a:extLst>
                  <a:ext uri="{FF2B5EF4-FFF2-40B4-BE49-F238E27FC236}">
                    <a16:creationId xmlns:a16="http://schemas.microsoft.com/office/drawing/2014/main" id="{1FE97D96-E4E2-9DA6-AEE8-879ED06DDF96}"/>
                  </a:ext>
                </a:extLst>
              </p:cNvPr>
              <p:cNvSpPr/>
              <p:nvPr/>
            </p:nvSpPr>
            <p:spPr>
              <a:xfrm>
                <a:off x="3969197" y="801299"/>
                <a:ext cx="330367" cy="398162"/>
              </a:xfrm>
              <a:custGeom>
                <a:avLst/>
                <a:gdLst>
                  <a:gd name="connsiteX0" fmla="*/ 262615 w 330367"/>
                  <a:gd name="connsiteY0" fmla="*/ 350325 h 398162"/>
                  <a:gd name="connsiteX1" fmla="*/ 129594 w 330367"/>
                  <a:gd name="connsiteY1" fmla="*/ 398163 h 398162"/>
                  <a:gd name="connsiteX2" fmla="*/ 77859 w 330367"/>
                  <a:gd name="connsiteY2" fmla="*/ 390197 h 398162"/>
                  <a:gd name="connsiteX3" fmla="*/ 36660 w 330367"/>
                  <a:gd name="connsiteY3" fmla="*/ 367670 h 398162"/>
                  <a:gd name="connsiteX4" fmla="*/ 9679 w 330367"/>
                  <a:gd name="connsiteY4" fmla="*/ 332937 h 398162"/>
                  <a:gd name="connsiteX5" fmla="*/ 0 w 330367"/>
                  <a:gd name="connsiteY5" fmla="*/ 288226 h 398162"/>
                  <a:gd name="connsiteX6" fmla="*/ 229638 w 330367"/>
                  <a:gd name="connsiteY6" fmla="*/ 154349 h 398162"/>
                  <a:gd name="connsiteX7" fmla="*/ 262615 w 330367"/>
                  <a:gd name="connsiteY7" fmla="*/ 154349 h 398162"/>
                  <a:gd name="connsiteX8" fmla="*/ 260345 w 330367"/>
                  <a:gd name="connsiteY8" fmla="*/ 108524 h 398162"/>
                  <a:gd name="connsiteX9" fmla="*/ 249296 w 330367"/>
                  <a:gd name="connsiteY9" fmla="*/ 76446 h 398162"/>
                  <a:gd name="connsiteX10" fmla="*/ 222401 w 330367"/>
                  <a:gd name="connsiteY10" fmla="*/ 57816 h 398162"/>
                  <a:gd name="connsiteX11" fmla="*/ 171993 w 330367"/>
                  <a:gd name="connsiteY11" fmla="*/ 51821 h 398162"/>
                  <a:gd name="connsiteX12" fmla="*/ 79144 w 330367"/>
                  <a:gd name="connsiteY12" fmla="*/ 117346 h 398162"/>
                  <a:gd name="connsiteX13" fmla="*/ 11349 w 330367"/>
                  <a:gd name="connsiteY13" fmla="*/ 117346 h 398162"/>
                  <a:gd name="connsiteX14" fmla="*/ 175419 w 330367"/>
                  <a:gd name="connsiteY14" fmla="*/ 0 h 398162"/>
                  <a:gd name="connsiteX15" fmla="*/ 240645 w 330367"/>
                  <a:gd name="connsiteY15" fmla="*/ 5996 h 398162"/>
                  <a:gd name="connsiteX16" fmla="*/ 289339 w 330367"/>
                  <a:gd name="connsiteY16" fmla="*/ 27923 h 398162"/>
                  <a:gd name="connsiteX17" fmla="*/ 319832 w 330367"/>
                  <a:gd name="connsiteY17" fmla="*/ 71778 h 398162"/>
                  <a:gd name="connsiteX18" fmla="*/ 330367 w 330367"/>
                  <a:gd name="connsiteY18" fmla="*/ 142999 h 398162"/>
                  <a:gd name="connsiteX19" fmla="*/ 330367 w 330367"/>
                  <a:gd name="connsiteY19" fmla="*/ 389126 h 398162"/>
                  <a:gd name="connsiteX20" fmla="*/ 262572 w 330367"/>
                  <a:gd name="connsiteY20" fmla="*/ 389126 h 398162"/>
                  <a:gd name="connsiteX21" fmla="*/ 262572 w 330367"/>
                  <a:gd name="connsiteY21" fmla="*/ 350411 h 398162"/>
                  <a:gd name="connsiteX22" fmla="*/ 262615 w 330367"/>
                  <a:gd name="connsiteY22" fmla="*/ 288911 h 398162"/>
                  <a:gd name="connsiteX23" fmla="*/ 262615 w 330367"/>
                  <a:gd name="connsiteY23" fmla="*/ 203899 h 398162"/>
                  <a:gd name="connsiteX24" fmla="*/ 216447 w 330367"/>
                  <a:gd name="connsiteY24" fmla="*/ 203899 h 398162"/>
                  <a:gd name="connsiteX25" fmla="*/ 69465 w 330367"/>
                  <a:gd name="connsiteY25" fmla="*/ 284885 h 398162"/>
                  <a:gd name="connsiteX26" fmla="*/ 90536 w 330367"/>
                  <a:gd name="connsiteY26" fmla="*/ 329682 h 398162"/>
                  <a:gd name="connsiteX27" fmla="*/ 149209 w 330367"/>
                  <a:gd name="connsiteY27" fmla="*/ 345186 h 398162"/>
                  <a:gd name="connsiteX28" fmla="*/ 181972 w 330367"/>
                  <a:gd name="connsiteY28" fmla="*/ 341460 h 398162"/>
                  <a:gd name="connsiteX29" fmla="*/ 213021 w 330367"/>
                  <a:gd name="connsiteY29" fmla="*/ 330239 h 398162"/>
                  <a:gd name="connsiteX30" fmla="*/ 240645 w 330367"/>
                  <a:gd name="connsiteY30" fmla="*/ 312423 h 398162"/>
                  <a:gd name="connsiteX31" fmla="*/ 262572 w 330367"/>
                  <a:gd name="connsiteY31" fmla="*/ 288868 h 39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0367" h="398162">
                    <a:moveTo>
                      <a:pt x="262615" y="350325"/>
                    </a:moveTo>
                    <a:cubicBezTo>
                      <a:pt x="227754" y="382231"/>
                      <a:pt x="183428" y="398163"/>
                      <a:pt x="129594" y="398163"/>
                    </a:cubicBezTo>
                    <a:cubicBezTo>
                      <a:pt x="111007" y="398163"/>
                      <a:pt x="93791" y="395508"/>
                      <a:pt x="77859" y="390197"/>
                    </a:cubicBezTo>
                    <a:cubicBezTo>
                      <a:pt x="61928" y="384886"/>
                      <a:pt x="48223" y="377392"/>
                      <a:pt x="36660" y="367670"/>
                    </a:cubicBezTo>
                    <a:cubicBezTo>
                      <a:pt x="25097" y="357991"/>
                      <a:pt x="16103" y="346428"/>
                      <a:pt x="9679" y="332937"/>
                    </a:cubicBezTo>
                    <a:cubicBezTo>
                      <a:pt x="3212" y="319447"/>
                      <a:pt x="0" y="304543"/>
                      <a:pt x="0" y="288226"/>
                    </a:cubicBezTo>
                    <a:cubicBezTo>
                      <a:pt x="0" y="198974"/>
                      <a:pt x="76532" y="154349"/>
                      <a:pt x="229638" y="154349"/>
                    </a:cubicBezTo>
                    <a:lnTo>
                      <a:pt x="262615" y="154349"/>
                    </a:lnTo>
                    <a:cubicBezTo>
                      <a:pt x="262615" y="136789"/>
                      <a:pt x="261844" y="121500"/>
                      <a:pt x="260345" y="108524"/>
                    </a:cubicBezTo>
                    <a:cubicBezTo>
                      <a:pt x="258803" y="95547"/>
                      <a:pt x="255163" y="84840"/>
                      <a:pt x="249296" y="76446"/>
                    </a:cubicBezTo>
                    <a:cubicBezTo>
                      <a:pt x="243429" y="68052"/>
                      <a:pt x="234478" y="61842"/>
                      <a:pt x="222401" y="57816"/>
                    </a:cubicBezTo>
                    <a:cubicBezTo>
                      <a:pt x="210323" y="53834"/>
                      <a:pt x="193535" y="51821"/>
                      <a:pt x="171993" y="51821"/>
                    </a:cubicBezTo>
                    <a:cubicBezTo>
                      <a:pt x="111607" y="51821"/>
                      <a:pt x="80643" y="73662"/>
                      <a:pt x="79144" y="117346"/>
                    </a:cubicBezTo>
                    <a:lnTo>
                      <a:pt x="11349" y="117346"/>
                    </a:lnTo>
                    <a:cubicBezTo>
                      <a:pt x="16660" y="39101"/>
                      <a:pt x="71350" y="0"/>
                      <a:pt x="175419" y="0"/>
                    </a:cubicBezTo>
                    <a:cubicBezTo>
                      <a:pt x="199745" y="0"/>
                      <a:pt x="221458" y="2013"/>
                      <a:pt x="240645" y="5996"/>
                    </a:cubicBezTo>
                    <a:cubicBezTo>
                      <a:pt x="259789" y="9979"/>
                      <a:pt x="276063" y="17302"/>
                      <a:pt x="289339" y="27923"/>
                    </a:cubicBezTo>
                    <a:cubicBezTo>
                      <a:pt x="302615" y="38544"/>
                      <a:pt x="312808" y="53191"/>
                      <a:pt x="319832" y="71778"/>
                    </a:cubicBezTo>
                    <a:cubicBezTo>
                      <a:pt x="326855" y="90365"/>
                      <a:pt x="330367" y="114134"/>
                      <a:pt x="330367" y="142999"/>
                    </a:cubicBezTo>
                    <a:lnTo>
                      <a:pt x="330367" y="389126"/>
                    </a:lnTo>
                    <a:lnTo>
                      <a:pt x="262572" y="389126"/>
                    </a:lnTo>
                    <a:lnTo>
                      <a:pt x="262572" y="350411"/>
                    </a:lnTo>
                    <a:close/>
                    <a:moveTo>
                      <a:pt x="262615" y="288911"/>
                    </a:moveTo>
                    <a:lnTo>
                      <a:pt x="262615" y="203899"/>
                    </a:lnTo>
                    <a:lnTo>
                      <a:pt x="216447" y="203899"/>
                    </a:lnTo>
                    <a:cubicBezTo>
                      <a:pt x="118459" y="203899"/>
                      <a:pt x="69465" y="230923"/>
                      <a:pt x="69465" y="284885"/>
                    </a:cubicBezTo>
                    <a:cubicBezTo>
                      <a:pt x="69465" y="304414"/>
                      <a:pt x="76489" y="319361"/>
                      <a:pt x="90536" y="329682"/>
                    </a:cubicBezTo>
                    <a:cubicBezTo>
                      <a:pt x="104583" y="340047"/>
                      <a:pt x="124155" y="345186"/>
                      <a:pt x="149209" y="345186"/>
                    </a:cubicBezTo>
                    <a:cubicBezTo>
                      <a:pt x="160216" y="345186"/>
                      <a:pt x="171137" y="343944"/>
                      <a:pt x="181972" y="341460"/>
                    </a:cubicBezTo>
                    <a:cubicBezTo>
                      <a:pt x="192807" y="338976"/>
                      <a:pt x="203128" y="335250"/>
                      <a:pt x="213021" y="330239"/>
                    </a:cubicBezTo>
                    <a:cubicBezTo>
                      <a:pt x="222872" y="325271"/>
                      <a:pt x="232122" y="319318"/>
                      <a:pt x="240645" y="312423"/>
                    </a:cubicBezTo>
                    <a:cubicBezTo>
                      <a:pt x="249167" y="305528"/>
                      <a:pt x="256491" y="297691"/>
                      <a:pt x="262572" y="288868"/>
                    </a:cubicBezTo>
                    <a:close/>
                  </a:path>
                </a:pathLst>
              </a:custGeom>
              <a:solidFill>
                <a:srgbClr val="EB262A"/>
              </a:solidFill>
              <a:ln w="2232" cap="flat">
                <a:noFill/>
                <a:prstDash val="solid"/>
                <a:miter/>
              </a:ln>
            </p:spPr>
            <p:txBody>
              <a:bodyPr rtlCol="0" anchor="ctr"/>
              <a:lstStyle/>
              <a:p>
                <a:endParaRPr lang="en-IN"/>
              </a:p>
            </p:txBody>
          </p:sp>
          <p:sp>
            <p:nvSpPr>
              <p:cNvPr id="30" name="Freeform: Shape 29">
                <a:extLst>
                  <a:ext uri="{FF2B5EF4-FFF2-40B4-BE49-F238E27FC236}">
                    <a16:creationId xmlns:a16="http://schemas.microsoft.com/office/drawing/2014/main" id="{0E556131-C505-4205-D1E4-7D637C7578E1}"/>
                  </a:ext>
                </a:extLst>
              </p:cNvPr>
              <p:cNvSpPr/>
              <p:nvPr/>
            </p:nvSpPr>
            <p:spPr>
              <a:xfrm>
                <a:off x="4353784" y="801256"/>
                <a:ext cx="332722" cy="535594"/>
              </a:xfrm>
              <a:custGeom>
                <a:avLst/>
                <a:gdLst>
                  <a:gd name="connsiteX0" fmla="*/ 68352 w 332722"/>
                  <a:gd name="connsiteY0" fmla="*/ 52977 h 535594"/>
                  <a:gd name="connsiteX1" fmla="*/ 176918 w 332722"/>
                  <a:gd name="connsiteY1" fmla="*/ 0 h 535594"/>
                  <a:gd name="connsiteX2" fmla="*/ 242872 w 332722"/>
                  <a:gd name="connsiteY2" fmla="*/ 13962 h 535594"/>
                  <a:gd name="connsiteX3" fmla="*/ 291780 w 332722"/>
                  <a:gd name="connsiteY3" fmla="*/ 53277 h 535594"/>
                  <a:gd name="connsiteX4" fmla="*/ 322187 w 332722"/>
                  <a:gd name="connsiteY4" fmla="*/ 114819 h 535594"/>
                  <a:gd name="connsiteX5" fmla="*/ 332723 w 332722"/>
                  <a:gd name="connsiteY5" fmla="*/ 195463 h 535594"/>
                  <a:gd name="connsiteX6" fmla="*/ 320774 w 332722"/>
                  <a:gd name="connsiteY6" fmla="*/ 279189 h 535594"/>
                  <a:gd name="connsiteX7" fmla="*/ 287241 w 332722"/>
                  <a:gd name="connsiteY7" fmla="*/ 343301 h 535594"/>
                  <a:gd name="connsiteX8" fmla="*/ 236062 w 332722"/>
                  <a:gd name="connsiteY8" fmla="*/ 384030 h 535594"/>
                  <a:gd name="connsiteX9" fmla="*/ 171822 w 332722"/>
                  <a:gd name="connsiteY9" fmla="*/ 398291 h 535594"/>
                  <a:gd name="connsiteX10" fmla="*/ 68352 w 332722"/>
                  <a:gd name="connsiteY10" fmla="*/ 360132 h 535594"/>
                  <a:gd name="connsiteX11" fmla="*/ 68352 w 332722"/>
                  <a:gd name="connsiteY11" fmla="*/ 535595 h 535594"/>
                  <a:gd name="connsiteX12" fmla="*/ 0 w 332722"/>
                  <a:gd name="connsiteY12" fmla="*/ 535595 h 535594"/>
                  <a:gd name="connsiteX13" fmla="*/ 0 w 332722"/>
                  <a:gd name="connsiteY13" fmla="*/ 7966 h 535594"/>
                  <a:gd name="connsiteX14" fmla="*/ 68352 w 332722"/>
                  <a:gd name="connsiteY14" fmla="*/ 7966 h 535594"/>
                  <a:gd name="connsiteX15" fmla="*/ 68352 w 332722"/>
                  <a:gd name="connsiteY15" fmla="*/ 52977 h 535594"/>
                  <a:gd name="connsiteX16" fmla="*/ 68352 w 332722"/>
                  <a:gd name="connsiteY16" fmla="*/ 299661 h 535594"/>
                  <a:gd name="connsiteX17" fmla="*/ 168053 w 332722"/>
                  <a:gd name="connsiteY17" fmla="*/ 345229 h 535594"/>
                  <a:gd name="connsiteX18" fmla="*/ 237861 w 332722"/>
                  <a:gd name="connsiteY18" fmla="*/ 308055 h 535594"/>
                  <a:gd name="connsiteX19" fmla="*/ 263215 w 332722"/>
                  <a:gd name="connsiteY19" fmla="*/ 195377 h 535594"/>
                  <a:gd name="connsiteX20" fmla="*/ 239274 w 332722"/>
                  <a:gd name="connsiteY20" fmla="*/ 87838 h 535594"/>
                  <a:gd name="connsiteX21" fmla="*/ 170923 w 332722"/>
                  <a:gd name="connsiteY21" fmla="*/ 51821 h 535594"/>
                  <a:gd name="connsiteX22" fmla="*/ 68395 w 332722"/>
                  <a:gd name="connsiteY22" fmla="*/ 117774 h 535594"/>
                  <a:gd name="connsiteX23" fmla="*/ 68395 w 332722"/>
                  <a:gd name="connsiteY23" fmla="*/ 299618 h 53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2722" h="535594">
                    <a:moveTo>
                      <a:pt x="68352" y="52977"/>
                    </a:moveTo>
                    <a:cubicBezTo>
                      <a:pt x="98288" y="17645"/>
                      <a:pt x="134477" y="0"/>
                      <a:pt x="176918" y="0"/>
                    </a:cubicBezTo>
                    <a:cubicBezTo>
                      <a:pt x="201544" y="0"/>
                      <a:pt x="223514" y="4668"/>
                      <a:pt x="242872" y="13962"/>
                    </a:cubicBezTo>
                    <a:cubicBezTo>
                      <a:pt x="262187" y="23255"/>
                      <a:pt x="278504" y="36360"/>
                      <a:pt x="291780" y="53277"/>
                    </a:cubicBezTo>
                    <a:cubicBezTo>
                      <a:pt x="305057" y="70193"/>
                      <a:pt x="315164" y="90708"/>
                      <a:pt x="322187" y="114819"/>
                    </a:cubicBezTo>
                    <a:cubicBezTo>
                      <a:pt x="329211" y="138931"/>
                      <a:pt x="332723" y="165826"/>
                      <a:pt x="332723" y="195463"/>
                    </a:cubicBezTo>
                    <a:cubicBezTo>
                      <a:pt x="332723" y="225099"/>
                      <a:pt x="328740" y="254136"/>
                      <a:pt x="320774" y="279189"/>
                    </a:cubicBezTo>
                    <a:cubicBezTo>
                      <a:pt x="312808" y="304243"/>
                      <a:pt x="301630" y="325614"/>
                      <a:pt x="287241" y="343301"/>
                    </a:cubicBezTo>
                    <a:cubicBezTo>
                      <a:pt x="272851" y="360989"/>
                      <a:pt x="255763" y="374565"/>
                      <a:pt x="236062" y="384030"/>
                    </a:cubicBezTo>
                    <a:cubicBezTo>
                      <a:pt x="216362" y="393538"/>
                      <a:pt x="194948" y="398291"/>
                      <a:pt x="171822" y="398291"/>
                    </a:cubicBezTo>
                    <a:cubicBezTo>
                      <a:pt x="130879" y="398291"/>
                      <a:pt x="96404" y="385572"/>
                      <a:pt x="68352" y="360132"/>
                    </a:cubicBezTo>
                    <a:lnTo>
                      <a:pt x="68352" y="535595"/>
                    </a:lnTo>
                    <a:lnTo>
                      <a:pt x="0" y="535595"/>
                    </a:lnTo>
                    <a:lnTo>
                      <a:pt x="0" y="7966"/>
                    </a:lnTo>
                    <a:lnTo>
                      <a:pt x="68352" y="7966"/>
                    </a:lnTo>
                    <a:lnTo>
                      <a:pt x="68352" y="52977"/>
                    </a:lnTo>
                    <a:close/>
                    <a:moveTo>
                      <a:pt x="68352" y="299661"/>
                    </a:moveTo>
                    <a:cubicBezTo>
                      <a:pt x="96832" y="330068"/>
                      <a:pt x="130066" y="345229"/>
                      <a:pt x="168053" y="345229"/>
                    </a:cubicBezTo>
                    <a:cubicBezTo>
                      <a:pt x="197689" y="345229"/>
                      <a:pt x="220944" y="332852"/>
                      <a:pt x="237861" y="308055"/>
                    </a:cubicBezTo>
                    <a:cubicBezTo>
                      <a:pt x="254778" y="283258"/>
                      <a:pt x="263215" y="245699"/>
                      <a:pt x="263215" y="195377"/>
                    </a:cubicBezTo>
                    <a:cubicBezTo>
                      <a:pt x="263215" y="147710"/>
                      <a:pt x="255249" y="111864"/>
                      <a:pt x="239274" y="87838"/>
                    </a:cubicBezTo>
                    <a:cubicBezTo>
                      <a:pt x="223300" y="63812"/>
                      <a:pt x="200516" y="51821"/>
                      <a:pt x="170923" y="51821"/>
                    </a:cubicBezTo>
                    <a:cubicBezTo>
                      <a:pt x="133706" y="51821"/>
                      <a:pt x="99530" y="73834"/>
                      <a:pt x="68395" y="117774"/>
                    </a:cubicBezTo>
                    <a:lnTo>
                      <a:pt x="68395" y="299618"/>
                    </a:lnTo>
                    <a:close/>
                  </a:path>
                </a:pathLst>
              </a:custGeom>
              <a:solidFill>
                <a:srgbClr val="EB262A"/>
              </a:solidFill>
              <a:ln w="2232" cap="flat">
                <a:noFill/>
                <a:prstDash val="solid"/>
                <a:miter/>
              </a:ln>
            </p:spPr>
            <p:txBody>
              <a:bodyPr rtlCol="0" anchor="ctr"/>
              <a:lstStyle/>
              <a:p>
                <a:endParaRPr lang="en-IN"/>
              </a:p>
            </p:txBody>
          </p:sp>
          <p:sp>
            <p:nvSpPr>
              <p:cNvPr id="31" name="Freeform: Shape 30">
                <a:extLst>
                  <a:ext uri="{FF2B5EF4-FFF2-40B4-BE49-F238E27FC236}">
                    <a16:creationId xmlns:a16="http://schemas.microsoft.com/office/drawing/2014/main" id="{5FC87BA2-AFA0-A826-1DB1-5D8B20558931}"/>
                  </a:ext>
                </a:extLst>
              </p:cNvPr>
              <p:cNvSpPr/>
              <p:nvPr/>
            </p:nvSpPr>
            <p:spPr>
              <a:xfrm>
                <a:off x="4678583" y="715303"/>
                <a:ext cx="185697" cy="480219"/>
              </a:xfrm>
              <a:custGeom>
                <a:avLst/>
                <a:gdLst>
                  <a:gd name="connsiteX0" fmla="*/ 185698 w 185697"/>
                  <a:gd name="connsiteY0" fmla="*/ 475637 h 480219"/>
                  <a:gd name="connsiteX1" fmla="*/ 162357 w 185697"/>
                  <a:gd name="connsiteY1" fmla="*/ 479063 h 480219"/>
                  <a:gd name="connsiteX2" fmla="*/ 137303 w 185697"/>
                  <a:gd name="connsiteY2" fmla="*/ 480219 h 480219"/>
                  <a:gd name="connsiteX3" fmla="*/ 86939 w 185697"/>
                  <a:gd name="connsiteY3" fmla="*/ 472254 h 480219"/>
                  <a:gd name="connsiteX4" fmla="*/ 59658 w 185697"/>
                  <a:gd name="connsiteY4" fmla="*/ 449127 h 480219"/>
                  <a:gd name="connsiteX5" fmla="*/ 48737 w 185697"/>
                  <a:gd name="connsiteY5" fmla="*/ 412339 h 480219"/>
                  <a:gd name="connsiteX6" fmla="*/ 46724 w 185697"/>
                  <a:gd name="connsiteY6" fmla="*/ 363259 h 480219"/>
                  <a:gd name="connsiteX7" fmla="*/ 46724 w 185697"/>
                  <a:gd name="connsiteY7" fmla="*/ 146982 h 480219"/>
                  <a:gd name="connsiteX8" fmla="*/ 0 w 185697"/>
                  <a:gd name="connsiteY8" fmla="*/ 146982 h 480219"/>
                  <a:gd name="connsiteX9" fmla="*/ 0 w 185697"/>
                  <a:gd name="connsiteY9" fmla="*/ 94005 h 480219"/>
                  <a:gd name="connsiteX10" fmla="*/ 46724 w 185697"/>
                  <a:gd name="connsiteY10" fmla="*/ 94005 h 480219"/>
                  <a:gd name="connsiteX11" fmla="*/ 46724 w 185697"/>
                  <a:gd name="connsiteY11" fmla="*/ 0 h 480219"/>
                  <a:gd name="connsiteX12" fmla="*/ 115076 w 185697"/>
                  <a:gd name="connsiteY12" fmla="*/ 0 h 480219"/>
                  <a:gd name="connsiteX13" fmla="*/ 115076 w 185697"/>
                  <a:gd name="connsiteY13" fmla="*/ 94005 h 480219"/>
                  <a:gd name="connsiteX14" fmla="*/ 176576 w 185697"/>
                  <a:gd name="connsiteY14" fmla="*/ 94005 h 480219"/>
                  <a:gd name="connsiteX15" fmla="*/ 176576 w 185697"/>
                  <a:gd name="connsiteY15" fmla="*/ 146982 h 480219"/>
                  <a:gd name="connsiteX16" fmla="*/ 115076 w 185697"/>
                  <a:gd name="connsiteY16" fmla="*/ 146982 h 480219"/>
                  <a:gd name="connsiteX17" fmla="*/ 115076 w 185697"/>
                  <a:gd name="connsiteY17" fmla="*/ 367199 h 480219"/>
                  <a:gd name="connsiteX18" fmla="*/ 117646 w 185697"/>
                  <a:gd name="connsiteY18" fmla="*/ 399233 h 480219"/>
                  <a:gd name="connsiteX19" fmla="*/ 124755 w 185697"/>
                  <a:gd name="connsiteY19" fmla="*/ 417563 h 480219"/>
                  <a:gd name="connsiteX20" fmla="*/ 136447 w 185697"/>
                  <a:gd name="connsiteY20" fmla="*/ 425829 h 480219"/>
                  <a:gd name="connsiteX21" fmla="*/ 152122 w 185697"/>
                  <a:gd name="connsiteY21" fmla="*/ 427799 h 480219"/>
                  <a:gd name="connsiteX22" fmla="*/ 169466 w 185697"/>
                  <a:gd name="connsiteY22" fmla="*/ 427242 h 480219"/>
                  <a:gd name="connsiteX23" fmla="*/ 185698 w 185697"/>
                  <a:gd name="connsiteY23" fmla="*/ 424973 h 480219"/>
                  <a:gd name="connsiteX24" fmla="*/ 185698 w 185697"/>
                  <a:gd name="connsiteY24" fmla="*/ 475680 h 480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5697" h="480219">
                    <a:moveTo>
                      <a:pt x="185698" y="475637"/>
                    </a:moveTo>
                    <a:cubicBezTo>
                      <a:pt x="178118" y="477179"/>
                      <a:pt x="170323" y="478292"/>
                      <a:pt x="162357" y="479063"/>
                    </a:cubicBezTo>
                    <a:cubicBezTo>
                      <a:pt x="154391" y="479791"/>
                      <a:pt x="146040" y="480219"/>
                      <a:pt x="137303" y="480219"/>
                    </a:cubicBezTo>
                    <a:cubicBezTo>
                      <a:pt x="115976" y="480219"/>
                      <a:pt x="99187" y="477564"/>
                      <a:pt x="86939" y="472254"/>
                    </a:cubicBezTo>
                    <a:cubicBezTo>
                      <a:pt x="74690" y="466943"/>
                      <a:pt x="65568" y="459191"/>
                      <a:pt x="59658" y="449127"/>
                    </a:cubicBezTo>
                    <a:cubicBezTo>
                      <a:pt x="53705" y="439063"/>
                      <a:pt x="50065" y="426771"/>
                      <a:pt x="48737" y="412339"/>
                    </a:cubicBezTo>
                    <a:cubicBezTo>
                      <a:pt x="47410" y="397863"/>
                      <a:pt x="46724" y="381546"/>
                      <a:pt x="46724" y="363259"/>
                    </a:cubicBezTo>
                    <a:lnTo>
                      <a:pt x="46724" y="146982"/>
                    </a:lnTo>
                    <a:lnTo>
                      <a:pt x="0" y="146982"/>
                    </a:lnTo>
                    <a:lnTo>
                      <a:pt x="0" y="94005"/>
                    </a:lnTo>
                    <a:lnTo>
                      <a:pt x="46724" y="94005"/>
                    </a:lnTo>
                    <a:lnTo>
                      <a:pt x="46724" y="0"/>
                    </a:lnTo>
                    <a:lnTo>
                      <a:pt x="115076" y="0"/>
                    </a:lnTo>
                    <a:lnTo>
                      <a:pt x="115076" y="94005"/>
                    </a:lnTo>
                    <a:lnTo>
                      <a:pt x="176576" y="94005"/>
                    </a:lnTo>
                    <a:lnTo>
                      <a:pt x="176576" y="146982"/>
                    </a:lnTo>
                    <a:lnTo>
                      <a:pt x="115076" y="146982"/>
                    </a:lnTo>
                    <a:lnTo>
                      <a:pt x="115076" y="367199"/>
                    </a:lnTo>
                    <a:cubicBezTo>
                      <a:pt x="115076" y="380518"/>
                      <a:pt x="115933" y="391225"/>
                      <a:pt x="117646" y="399233"/>
                    </a:cubicBezTo>
                    <a:cubicBezTo>
                      <a:pt x="119359" y="407242"/>
                      <a:pt x="121714" y="413324"/>
                      <a:pt x="124755" y="417563"/>
                    </a:cubicBezTo>
                    <a:cubicBezTo>
                      <a:pt x="127796" y="421761"/>
                      <a:pt x="131693" y="424501"/>
                      <a:pt x="136447" y="425829"/>
                    </a:cubicBezTo>
                    <a:cubicBezTo>
                      <a:pt x="141201" y="427157"/>
                      <a:pt x="146425" y="427799"/>
                      <a:pt x="152122" y="427799"/>
                    </a:cubicBezTo>
                    <a:cubicBezTo>
                      <a:pt x="158203" y="427799"/>
                      <a:pt x="163984" y="427628"/>
                      <a:pt x="169466" y="427242"/>
                    </a:cubicBezTo>
                    <a:cubicBezTo>
                      <a:pt x="174991" y="426857"/>
                      <a:pt x="180387" y="426129"/>
                      <a:pt x="185698" y="424973"/>
                    </a:cubicBezTo>
                    <a:lnTo>
                      <a:pt x="185698" y="475680"/>
                    </a:lnTo>
                    <a:close/>
                  </a:path>
                </a:pathLst>
              </a:custGeom>
              <a:solidFill>
                <a:srgbClr val="EB262A"/>
              </a:solidFill>
              <a:ln w="2232" cap="flat">
                <a:noFill/>
                <a:prstDash val="solid"/>
                <a:miter/>
              </a:ln>
            </p:spPr>
            <p:txBody>
              <a:bodyPr rtlCol="0" anchor="ctr"/>
              <a:lstStyle/>
              <a:p>
                <a:endParaRPr lang="en-IN"/>
              </a:p>
            </p:txBody>
          </p:sp>
        </p:grpSp>
        <p:sp>
          <p:nvSpPr>
            <p:cNvPr id="24" name="Freeform: Shape 23">
              <a:extLst>
                <a:ext uri="{FF2B5EF4-FFF2-40B4-BE49-F238E27FC236}">
                  <a16:creationId xmlns:a16="http://schemas.microsoft.com/office/drawing/2014/main" id="{109A864F-B195-E9A1-EA6A-9ECD64CF922D}"/>
                </a:ext>
              </a:extLst>
            </p:cNvPr>
            <p:cNvSpPr/>
            <p:nvPr/>
          </p:nvSpPr>
          <p:spPr>
            <a:xfrm>
              <a:off x="4853189" y="1019803"/>
              <a:ext cx="170622" cy="170580"/>
            </a:xfrm>
            <a:custGeom>
              <a:avLst/>
              <a:gdLst>
                <a:gd name="connsiteX0" fmla="*/ 0 w 170622"/>
                <a:gd name="connsiteY0" fmla="*/ 0 h 170580"/>
                <a:gd name="connsiteX1" fmla="*/ 170623 w 170622"/>
                <a:gd name="connsiteY1" fmla="*/ 0 h 170580"/>
                <a:gd name="connsiteX2" fmla="*/ 170623 w 170622"/>
                <a:gd name="connsiteY2" fmla="*/ 170580 h 170580"/>
              </a:gdLst>
              <a:ahLst/>
              <a:cxnLst>
                <a:cxn ang="0">
                  <a:pos x="connsiteX0" y="connsiteY0"/>
                </a:cxn>
                <a:cxn ang="0">
                  <a:pos x="connsiteX1" y="connsiteY1"/>
                </a:cxn>
                <a:cxn ang="0">
                  <a:pos x="connsiteX2" y="connsiteY2"/>
                </a:cxn>
              </a:cxnLst>
              <a:rect l="l" t="t" r="r" b="b"/>
              <a:pathLst>
                <a:path w="170622" h="170580">
                  <a:moveTo>
                    <a:pt x="0" y="0"/>
                  </a:moveTo>
                  <a:lnTo>
                    <a:pt x="170623" y="0"/>
                  </a:lnTo>
                  <a:lnTo>
                    <a:pt x="170623" y="170580"/>
                  </a:lnTo>
                </a:path>
              </a:pathLst>
            </a:custGeom>
            <a:solidFill>
              <a:srgbClr val="EB262A"/>
            </a:solidFill>
            <a:ln w="2232" cap="flat">
              <a:noFill/>
              <a:prstDash val="solid"/>
              <a:miter/>
            </a:ln>
          </p:spPr>
          <p:txBody>
            <a:bodyPr rtlCol="0" anchor="ctr"/>
            <a:lstStyle/>
            <a:p>
              <a:endParaRPr lang="en-IN"/>
            </a:p>
          </p:txBody>
        </p:sp>
      </p:grpSp>
      <p:sp>
        <p:nvSpPr>
          <p:cNvPr id="3" name="Picture Placeholder 2">
            <a:extLst>
              <a:ext uri="{FF2B5EF4-FFF2-40B4-BE49-F238E27FC236}">
                <a16:creationId xmlns:a16="http://schemas.microsoft.com/office/drawing/2014/main" id="{1A75CC3D-B502-3F15-CE77-4F832813918C}"/>
              </a:ext>
            </a:extLst>
          </p:cNvPr>
          <p:cNvSpPr>
            <a:spLocks noGrp="1"/>
          </p:cNvSpPr>
          <p:nvPr>
            <p:ph type="pic" sz="quarter" idx="15" hasCustomPrompt="1"/>
          </p:nvPr>
        </p:nvSpPr>
        <p:spPr>
          <a:xfrm>
            <a:off x="0" y="0"/>
            <a:ext cx="4068451" cy="5143500"/>
          </a:xfrm>
          <a:prstGeom prst="rect">
            <a:avLst/>
          </a:prstGeom>
          <a:solidFill>
            <a:schemeClr val="bg2">
              <a:alpha val="37000"/>
            </a:schemeClr>
          </a:solidFill>
        </p:spPr>
        <p:txBody>
          <a:bodyPr tIns="720000" anchor="ctr" anchorCtr="1"/>
          <a:lstStyle>
            <a:lvl1pPr marL="0" indent="0" algn="ctr">
              <a:buNone/>
              <a:defRPr sz="1400">
                <a:solidFill>
                  <a:schemeClr val="tx1"/>
                </a:solidFill>
              </a:defRPr>
            </a:lvl1pPr>
          </a:lstStyle>
          <a:p>
            <a:r>
              <a:rPr lang="en-IN" dirty="0"/>
              <a:t>Click the icon to insert the image of your choice</a:t>
            </a:r>
          </a:p>
        </p:txBody>
      </p:sp>
    </p:spTree>
    <p:extLst>
      <p:ext uri="{BB962C8B-B14F-4D97-AF65-F5344CB8AC3E}">
        <p14:creationId xmlns:p14="http://schemas.microsoft.com/office/powerpoint/2010/main" val="11942963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ngle text block slide ">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470FF67C-E9A3-97B2-BCA9-1DC7F343174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58187" y="-1"/>
            <a:ext cx="785814" cy="785814"/>
          </a:xfrm>
          <a:prstGeom prst="rect">
            <a:avLst/>
          </a:prstGeom>
        </p:spPr>
      </p:pic>
      <p:sp>
        <p:nvSpPr>
          <p:cNvPr id="6" name="Title 1">
            <a:extLst>
              <a:ext uri="{FF2B5EF4-FFF2-40B4-BE49-F238E27FC236}">
                <a16:creationId xmlns:a16="http://schemas.microsoft.com/office/drawing/2014/main" id="{C288A391-C243-5C63-894C-54572C29B55D}"/>
              </a:ext>
            </a:extLst>
          </p:cNvPr>
          <p:cNvSpPr>
            <a:spLocks noGrp="1"/>
          </p:cNvSpPr>
          <p:nvPr>
            <p:ph type="title" hasCustomPrompt="1"/>
          </p:nvPr>
        </p:nvSpPr>
        <p:spPr>
          <a:xfrm>
            <a:off x="224247" y="188464"/>
            <a:ext cx="8133940" cy="461665"/>
          </a:xfrm>
          <a:prstGeom prst="rect">
            <a:avLst/>
          </a:prstGeom>
        </p:spPr>
        <p:txBody>
          <a:bodyPr wrap="square" anchor="t">
            <a:spAutoFit/>
          </a:bodyPr>
          <a:lstStyle>
            <a:lvl1pPr>
              <a:lnSpc>
                <a:spcPct val="100000"/>
              </a:lnSpc>
              <a:spcBef>
                <a:spcPts val="0"/>
              </a:spcBef>
              <a:defRPr sz="2400" b="0" i="0">
                <a:solidFill>
                  <a:schemeClr val="accent1"/>
                </a:solidFill>
                <a:latin typeface="+mj-lt"/>
                <a:cs typeface="Arial" panose="020B0604020202020204" pitchFamily="34" charset="0"/>
              </a:defRPr>
            </a:lvl1pPr>
          </a:lstStyle>
          <a:p>
            <a:r>
              <a:rPr lang="en-IN" dirty="0"/>
              <a:t>Single text block slide </a:t>
            </a:r>
            <a:endParaRPr lang="en-US" dirty="0"/>
          </a:p>
        </p:txBody>
      </p:sp>
      <p:sp>
        <p:nvSpPr>
          <p:cNvPr id="11" name="Text Placeholder 17">
            <a:extLst>
              <a:ext uri="{FF2B5EF4-FFF2-40B4-BE49-F238E27FC236}">
                <a16:creationId xmlns:a16="http://schemas.microsoft.com/office/drawing/2014/main" id="{4DF2627B-8BBE-FA33-399F-45FF16025AFC}"/>
              </a:ext>
            </a:extLst>
          </p:cNvPr>
          <p:cNvSpPr>
            <a:spLocks noGrp="1"/>
          </p:cNvSpPr>
          <p:nvPr>
            <p:ph type="body" sz="quarter" idx="127" hasCustomPrompt="1"/>
          </p:nvPr>
        </p:nvSpPr>
        <p:spPr>
          <a:xfrm>
            <a:off x="4572000" y="977707"/>
            <a:ext cx="4347754" cy="3717619"/>
          </a:xfrm>
          <a:prstGeom prst="rect">
            <a:avLst/>
          </a:prstGeom>
          <a:solidFill>
            <a:schemeClr val="bg2"/>
          </a:solidFill>
          <a:ln>
            <a:solidFill>
              <a:schemeClr val="accent1"/>
            </a:solidFill>
          </a:ln>
        </p:spPr>
        <p:txBody>
          <a:bodyPr lIns="360000" tIns="360000" rIns="360000"/>
          <a:lstStyle>
            <a:lvl1pPr>
              <a:buClr>
                <a:schemeClr val="accent1"/>
              </a:buClr>
              <a:defRPr sz="140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
        <p:nvSpPr>
          <p:cNvPr id="13" name="Content Placeholder 15">
            <a:extLst>
              <a:ext uri="{FF2B5EF4-FFF2-40B4-BE49-F238E27FC236}">
                <a16:creationId xmlns:a16="http://schemas.microsoft.com/office/drawing/2014/main" id="{B6BCD42F-2A23-4BF0-EFAB-4BAA6719E3E5}"/>
              </a:ext>
            </a:extLst>
          </p:cNvPr>
          <p:cNvSpPr>
            <a:spLocks noGrp="1"/>
          </p:cNvSpPr>
          <p:nvPr>
            <p:ph sz="quarter" idx="10" hasCustomPrompt="1"/>
          </p:nvPr>
        </p:nvSpPr>
        <p:spPr>
          <a:xfrm>
            <a:off x="0" y="1149003"/>
            <a:ext cx="4572000" cy="3375025"/>
          </a:xfrm>
          <a:prstGeom prst="rect">
            <a:avLst/>
          </a:prstGeom>
        </p:spPr>
        <p:txBody>
          <a:bodyPr lIns="180000" tIns="1368000" rIns="180000" anchor="ctr" anchorCtr="1"/>
          <a:lstStyle>
            <a:lvl1pPr marL="0" indent="0" algn="ctr">
              <a:buNone/>
              <a:defRPr lang="en-US" sz="1400" dirty="0" smtClean="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IN" dirty="0"/>
              <a:t>Click the corresponding icon to insert the image/smart art/table/video of your choice</a:t>
            </a:r>
            <a:endParaRPr lang="en-US" dirty="0"/>
          </a:p>
        </p:txBody>
      </p:sp>
    </p:spTree>
    <p:extLst>
      <p:ext uri="{BB962C8B-B14F-4D97-AF65-F5344CB8AC3E}">
        <p14:creationId xmlns:p14="http://schemas.microsoft.com/office/powerpoint/2010/main" val="10202545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ngle text block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964BC-DAED-D761-4416-B072352692DD}"/>
              </a:ext>
            </a:extLst>
          </p:cNvPr>
          <p:cNvSpPr>
            <a:spLocks noGrp="1"/>
          </p:cNvSpPr>
          <p:nvPr>
            <p:ph type="title" hasCustomPrompt="1"/>
          </p:nvPr>
        </p:nvSpPr>
        <p:spPr>
          <a:xfrm>
            <a:off x="224247" y="188464"/>
            <a:ext cx="8133940" cy="461665"/>
          </a:xfrm>
          <a:prstGeom prst="rect">
            <a:avLst/>
          </a:prstGeom>
        </p:spPr>
        <p:txBody>
          <a:bodyPr wrap="square" anchor="t">
            <a:spAutoFit/>
          </a:bodyPr>
          <a:lstStyle>
            <a:lvl1pPr>
              <a:lnSpc>
                <a:spcPct val="100000"/>
              </a:lnSpc>
              <a:spcBef>
                <a:spcPts val="0"/>
              </a:spcBef>
              <a:defRPr sz="2400" b="0" i="0">
                <a:solidFill>
                  <a:schemeClr val="accent1"/>
                </a:solidFill>
                <a:latin typeface="+mj-lt"/>
                <a:cs typeface="Arial" panose="020B0604020202020204" pitchFamily="34" charset="0"/>
              </a:defRPr>
            </a:lvl1pPr>
          </a:lstStyle>
          <a:p>
            <a:r>
              <a:rPr lang="en-IN" dirty="0"/>
              <a:t>Single text block slide</a:t>
            </a:r>
            <a:endParaRPr lang="en-US" dirty="0"/>
          </a:p>
        </p:txBody>
      </p:sp>
      <p:pic>
        <p:nvPicPr>
          <p:cNvPr id="3" name="Graphic 2">
            <a:extLst>
              <a:ext uri="{FF2B5EF4-FFF2-40B4-BE49-F238E27FC236}">
                <a16:creationId xmlns:a16="http://schemas.microsoft.com/office/drawing/2014/main" id="{B76146DE-75C5-5687-46A0-48A998215B5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58187" y="-1"/>
            <a:ext cx="785814" cy="785814"/>
          </a:xfrm>
          <a:prstGeom prst="rect">
            <a:avLst/>
          </a:prstGeom>
        </p:spPr>
      </p:pic>
      <p:sp>
        <p:nvSpPr>
          <p:cNvPr id="19" name="Text Placeholder 68">
            <a:extLst>
              <a:ext uri="{FF2B5EF4-FFF2-40B4-BE49-F238E27FC236}">
                <a16:creationId xmlns:a16="http://schemas.microsoft.com/office/drawing/2014/main" id="{F63B40A6-3B05-2414-3D1D-5CA2F1399F93}"/>
              </a:ext>
            </a:extLst>
          </p:cNvPr>
          <p:cNvSpPr>
            <a:spLocks noGrp="1"/>
          </p:cNvSpPr>
          <p:nvPr>
            <p:ph type="body" sz="quarter" idx="15" hasCustomPrompt="1"/>
          </p:nvPr>
        </p:nvSpPr>
        <p:spPr>
          <a:xfrm>
            <a:off x="4637184" y="1009561"/>
            <a:ext cx="4282569" cy="358709"/>
          </a:xfrm>
          <a:prstGeom prst="rect">
            <a:avLst/>
          </a:prstGeom>
        </p:spPr>
        <p:txBody>
          <a:bodyPr anchor="b"/>
          <a:lstStyle>
            <a:lvl1pPr marL="0" indent="0">
              <a:lnSpc>
                <a:spcPct val="100000"/>
              </a:lnSpc>
              <a:spcBef>
                <a:spcPts val="0"/>
              </a:spcBef>
              <a:buNone/>
              <a:defRPr sz="1400">
                <a:solidFill>
                  <a:schemeClr val="accent1"/>
                </a:solidFill>
              </a:defRPr>
            </a:lvl1pPr>
            <a:lvl2pPr marL="342900" indent="0">
              <a:buNone/>
              <a:defRPr/>
            </a:lvl2pPr>
            <a:lvl3pPr marL="685800" indent="0">
              <a:buNone/>
              <a:defRPr/>
            </a:lvl3pPr>
            <a:lvl4pPr marL="1028700" indent="0">
              <a:buNone/>
              <a:defRPr/>
            </a:lvl4pPr>
            <a:lvl5pPr marL="1371600" indent="0">
              <a:buNone/>
              <a:defRPr/>
            </a:lvl5pPr>
          </a:lstStyle>
          <a:p>
            <a:r>
              <a:rPr lang="en-IN" dirty="0"/>
              <a:t>Headline</a:t>
            </a:r>
          </a:p>
        </p:txBody>
      </p:sp>
      <p:sp>
        <p:nvSpPr>
          <p:cNvPr id="4" name="Text Placeholder 17">
            <a:extLst>
              <a:ext uri="{FF2B5EF4-FFF2-40B4-BE49-F238E27FC236}">
                <a16:creationId xmlns:a16="http://schemas.microsoft.com/office/drawing/2014/main" id="{1F5972F0-E4C1-0690-8C38-26590009BD4D}"/>
              </a:ext>
            </a:extLst>
          </p:cNvPr>
          <p:cNvSpPr>
            <a:spLocks noGrp="1"/>
          </p:cNvSpPr>
          <p:nvPr>
            <p:ph type="body" sz="quarter" idx="127" hasCustomPrompt="1"/>
          </p:nvPr>
        </p:nvSpPr>
        <p:spPr>
          <a:xfrm>
            <a:off x="4637184" y="1443431"/>
            <a:ext cx="4282570" cy="3251895"/>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
        <p:nvSpPr>
          <p:cNvPr id="6" name="Content Placeholder 15">
            <a:extLst>
              <a:ext uri="{FF2B5EF4-FFF2-40B4-BE49-F238E27FC236}">
                <a16:creationId xmlns:a16="http://schemas.microsoft.com/office/drawing/2014/main" id="{D4A65450-D07C-BCA9-C6A7-7FCA5A87B9EC}"/>
              </a:ext>
            </a:extLst>
          </p:cNvPr>
          <p:cNvSpPr>
            <a:spLocks noGrp="1"/>
          </p:cNvSpPr>
          <p:nvPr>
            <p:ph sz="quarter" idx="10" hasCustomPrompt="1"/>
          </p:nvPr>
        </p:nvSpPr>
        <p:spPr>
          <a:xfrm>
            <a:off x="0" y="1009561"/>
            <a:ext cx="4506817" cy="3685765"/>
          </a:xfrm>
          <a:prstGeom prst="rect">
            <a:avLst/>
          </a:prstGeom>
        </p:spPr>
        <p:txBody>
          <a:bodyPr lIns="180000" tIns="1368000" rIns="180000" anchor="ctr" anchorCtr="1"/>
          <a:lstStyle>
            <a:lvl1pPr marL="0" indent="0" algn="ctr">
              <a:buNone/>
              <a:defRPr lang="en-US" sz="1400" dirty="0" smtClean="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IN" dirty="0"/>
              <a:t>Click the corresponding icon to insert the image/smart art/table/video of your choice</a:t>
            </a:r>
            <a:endParaRPr lang="en-US" dirty="0"/>
          </a:p>
        </p:txBody>
      </p:sp>
    </p:spTree>
    <p:extLst>
      <p:ext uri="{BB962C8B-B14F-4D97-AF65-F5344CB8AC3E}">
        <p14:creationId xmlns:p14="http://schemas.microsoft.com/office/powerpoint/2010/main" val="30504224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text blocks slide">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56AD2C11-C607-6E63-F329-6DB4D611FA9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58187" y="-1"/>
            <a:ext cx="785814" cy="785814"/>
          </a:xfrm>
          <a:prstGeom prst="rect">
            <a:avLst/>
          </a:prstGeom>
        </p:spPr>
      </p:pic>
      <p:sp>
        <p:nvSpPr>
          <p:cNvPr id="29" name="Text Placeholder 68">
            <a:extLst>
              <a:ext uri="{FF2B5EF4-FFF2-40B4-BE49-F238E27FC236}">
                <a16:creationId xmlns:a16="http://schemas.microsoft.com/office/drawing/2014/main" id="{509EF7EC-A108-6510-B7BE-30D078487386}"/>
              </a:ext>
            </a:extLst>
          </p:cNvPr>
          <p:cNvSpPr>
            <a:spLocks noGrp="1"/>
          </p:cNvSpPr>
          <p:nvPr>
            <p:ph type="body" sz="quarter" idx="24" hasCustomPrompt="1"/>
          </p:nvPr>
        </p:nvSpPr>
        <p:spPr>
          <a:xfrm>
            <a:off x="224245" y="2571750"/>
            <a:ext cx="2808000" cy="273844"/>
          </a:xfrm>
          <a:prstGeom prst="rect">
            <a:avLst/>
          </a:prstGeom>
        </p:spPr>
        <p:txBody>
          <a:bodyPr anchor="b"/>
          <a:lstStyle>
            <a:lvl1pPr marL="0" indent="0">
              <a:lnSpc>
                <a:spcPct val="100000"/>
              </a:lnSpc>
              <a:spcBef>
                <a:spcPts val="0"/>
              </a:spcBef>
              <a:buNone/>
              <a:defRPr sz="1400" b="0">
                <a:solidFill>
                  <a:schemeClr val="accent1"/>
                </a:solidFill>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IN" dirty="0"/>
              <a:t>Heading</a:t>
            </a:r>
          </a:p>
        </p:txBody>
      </p:sp>
      <p:sp>
        <p:nvSpPr>
          <p:cNvPr id="31" name="Text Placeholder 68">
            <a:extLst>
              <a:ext uri="{FF2B5EF4-FFF2-40B4-BE49-F238E27FC236}">
                <a16:creationId xmlns:a16="http://schemas.microsoft.com/office/drawing/2014/main" id="{11EF76E2-6C4B-7A84-E227-36E8D69A93F3}"/>
              </a:ext>
            </a:extLst>
          </p:cNvPr>
          <p:cNvSpPr>
            <a:spLocks noGrp="1"/>
          </p:cNvSpPr>
          <p:nvPr>
            <p:ph type="body" sz="quarter" idx="26" hasCustomPrompt="1"/>
          </p:nvPr>
        </p:nvSpPr>
        <p:spPr>
          <a:xfrm>
            <a:off x="3168000" y="2571750"/>
            <a:ext cx="2808000" cy="273844"/>
          </a:xfrm>
          <a:prstGeom prst="rect">
            <a:avLst/>
          </a:prstGeom>
        </p:spPr>
        <p:txBody>
          <a:bodyPr anchor="b"/>
          <a:lstStyle>
            <a:lvl1pPr marL="0" indent="0">
              <a:lnSpc>
                <a:spcPct val="100000"/>
              </a:lnSpc>
              <a:spcBef>
                <a:spcPts val="0"/>
              </a:spcBef>
              <a:buNone/>
              <a:defRPr sz="1400" b="0">
                <a:solidFill>
                  <a:schemeClr val="accent1"/>
                </a:solidFill>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IN" dirty="0"/>
              <a:t>Heading</a:t>
            </a:r>
          </a:p>
        </p:txBody>
      </p:sp>
      <p:sp>
        <p:nvSpPr>
          <p:cNvPr id="34" name="Title 1">
            <a:extLst>
              <a:ext uri="{FF2B5EF4-FFF2-40B4-BE49-F238E27FC236}">
                <a16:creationId xmlns:a16="http://schemas.microsoft.com/office/drawing/2014/main" id="{625D691B-DE64-91C2-4852-DB72B6F26AD1}"/>
              </a:ext>
            </a:extLst>
          </p:cNvPr>
          <p:cNvSpPr>
            <a:spLocks noGrp="1"/>
          </p:cNvSpPr>
          <p:nvPr>
            <p:ph type="title" hasCustomPrompt="1"/>
          </p:nvPr>
        </p:nvSpPr>
        <p:spPr>
          <a:xfrm>
            <a:off x="224247" y="188464"/>
            <a:ext cx="8133940" cy="461665"/>
          </a:xfrm>
          <a:prstGeom prst="rect">
            <a:avLst/>
          </a:prstGeom>
        </p:spPr>
        <p:txBody>
          <a:bodyPr wrap="square" anchor="t">
            <a:spAutoFit/>
          </a:bodyPr>
          <a:lstStyle>
            <a:lvl1pPr>
              <a:lnSpc>
                <a:spcPct val="100000"/>
              </a:lnSpc>
              <a:spcBef>
                <a:spcPts val="0"/>
              </a:spcBef>
              <a:defRPr sz="2400" b="0" i="0">
                <a:solidFill>
                  <a:schemeClr val="accent1"/>
                </a:solidFill>
                <a:latin typeface="+mj-lt"/>
                <a:cs typeface="Arial" panose="020B0604020202020204" pitchFamily="34" charset="0"/>
              </a:defRPr>
            </a:lvl1pPr>
          </a:lstStyle>
          <a:p>
            <a:r>
              <a:rPr lang="en-IN" dirty="0"/>
              <a:t>3 text blocks slide</a:t>
            </a:r>
            <a:endParaRPr lang="en-US" dirty="0"/>
          </a:p>
        </p:txBody>
      </p:sp>
      <p:sp>
        <p:nvSpPr>
          <p:cNvPr id="39" name="Text Placeholder 68">
            <a:extLst>
              <a:ext uri="{FF2B5EF4-FFF2-40B4-BE49-F238E27FC236}">
                <a16:creationId xmlns:a16="http://schemas.microsoft.com/office/drawing/2014/main" id="{26512366-4939-5033-4EE1-A3CDD5DEB904}"/>
              </a:ext>
            </a:extLst>
          </p:cNvPr>
          <p:cNvSpPr>
            <a:spLocks noGrp="1"/>
          </p:cNvSpPr>
          <p:nvPr>
            <p:ph type="body" sz="quarter" idx="34" hasCustomPrompt="1"/>
          </p:nvPr>
        </p:nvSpPr>
        <p:spPr>
          <a:xfrm>
            <a:off x="6111755" y="2571750"/>
            <a:ext cx="2808000" cy="273844"/>
          </a:xfrm>
          <a:prstGeom prst="rect">
            <a:avLst/>
          </a:prstGeom>
        </p:spPr>
        <p:txBody>
          <a:bodyPr anchor="b"/>
          <a:lstStyle>
            <a:lvl1pPr marL="0" indent="0">
              <a:lnSpc>
                <a:spcPct val="100000"/>
              </a:lnSpc>
              <a:spcBef>
                <a:spcPts val="0"/>
              </a:spcBef>
              <a:buNone/>
              <a:defRPr sz="1400" b="0">
                <a:solidFill>
                  <a:schemeClr val="accent1"/>
                </a:solidFill>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IN" dirty="0"/>
              <a:t>Heading</a:t>
            </a:r>
          </a:p>
        </p:txBody>
      </p:sp>
      <p:sp>
        <p:nvSpPr>
          <p:cNvPr id="7" name="Text Placeholder 17">
            <a:extLst>
              <a:ext uri="{FF2B5EF4-FFF2-40B4-BE49-F238E27FC236}">
                <a16:creationId xmlns:a16="http://schemas.microsoft.com/office/drawing/2014/main" id="{995D25D9-3586-9658-61E9-0A62071928F7}"/>
              </a:ext>
            </a:extLst>
          </p:cNvPr>
          <p:cNvSpPr>
            <a:spLocks noGrp="1"/>
          </p:cNvSpPr>
          <p:nvPr>
            <p:ph type="body" sz="quarter" idx="128" hasCustomPrompt="1"/>
          </p:nvPr>
        </p:nvSpPr>
        <p:spPr>
          <a:xfrm>
            <a:off x="6111753" y="2918460"/>
            <a:ext cx="2808001" cy="1776866"/>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
        <p:nvSpPr>
          <p:cNvPr id="8" name="Text Placeholder 17">
            <a:extLst>
              <a:ext uri="{FF2B5EF4-FFF2-40B4-BE49-F238E27FC236}">
                <a16:creationId xmlns:a16="http://schemas.microsoft.com/office/drawing/2014/main" id="{F7059199-C45F-8094-3B97-D3AE2D9E04CD}"/>
              </a:ext>
            </a:extLst>
          </p:cNvPr>
          <p:cNvSpPr>
            <a:spLocks noGrp="1"/>
          </p:cNvSpPr>
          <p:nvPr>
            <p:ph type="body" sz="quarter" idx="129" hasCustomPrompt="1"/>
          </p:nvPr>
        </p:nvSpPr>
        <p:spPr>
          <a:xfrm>
            <a:off x="3168000" y="2918460"/>
            <a:ext cx="2808001" cy="1776866"/>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
        <p:nvSpPr>
          <p:cNvPr id="10" name="Text Placeholder 17">
            <a:extLst>
              <a:ext uri="{FF2B5EF4-FFF2-40B4-BE49-F238E27FC236}">
                <a16:creationId xmlns:a16="http://schemas.microsoft.com/office/drawing/2014/main" id="{58183491-AC7E-41C7-BE7C-2870EB71059C}"/>
              </a:ext>
            </a:extLst>
          </p:cNvPr>
          <p:cNvSpPr>
            <a:spLocks noGrp="1"/>
          </p:cNvSpPr>
          <p:nvPr>
            <p:ph type="body" sz="quarter" idx="130" hasCustomPrompt="1"/>
          </p:nvPr>
        </p:nvSpPr>
        <p:spPr>
          <a:xfrm>
            <a:off x="224245" y="2918460"/>
            <a:ext cx="2808001" cy="1776866"/>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
        <p:nvSpPr>
          <p:cNvPr id="11" name="Text Placeholder 17">
            <a:extLst>
              <a:ext uri="{FF2B5EF4-FFF2-40B4-BE49-F238E27FC236}">
                <a16:creationId xmlns:a16="http://schemas.microsoft.com/office/drawing/2014/main" id="{A034AD66-10BB-79EC-E344-044F88D0EE52}"/>
              </a:ext>
            </a:extLst>
          </p:cNvPr>
          <p:cNvSpPr>
            <a:spLocks noGrp="1"/>
          </p:cNvSpPr>
          <p:nvPr>
            <p:ph type="body" sz="quarter" idx="131" hasCustomPrompt="1"/>
          </p:nvPr>
        </p:nvSpPr>
        <p:spPr>
          <a:xfrm>
            <a:off x="224245" y="975360"/>
            <a:ext cx="8695509" cy="1460153"/>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Tree>
    <p:extLst>
      <p:ext uri="{BB962C8B-B14F-4D97-AF65-F5344CB8AC3E}">
        <p14:creationId xmlns:p14="http://schemas.microsoft.com/office/powerpoint/2010/main" val="32757150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text blocks slide 2">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56AD2C11-C607-6E63-F329-6DB4D611FA9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58187" y="-1"/>
            <a:ext cx="785814" cy="785814"/>
          </a:xfrm>
          <a:prstGeom prst="rect">
            <a:avLst/>
          </a:prstGeom>
        </p:spPr>
      </p:pic>
      <p:sp>
        <p:nvSpPr>
          <p:cNvPr id="9" name="Title 1">
            <a:extLst>
              <a:ext uri="{FF2B5EF4-FFF2-40B4-BE49-F238E27FC236}">
                <a16:creationId xmlns:a16="http://schemas.microsoft.com/office/drawing/2014/main" id="{A966E60E-620C-BED8-2982-2C5F150BFE8B}"/>
              </a:ext>
            </a:extLst>
          </p:cNvPr>
          <p:cNvSpPr>
            <a:spLocks noGrp="1"/>
          </p:cNvSpPr>
          <p:nvPr>
            <p:ph type="title" hasCustomPrompt="1"/>
          </p:nvPr>
        </p:nvSpPr>
        <p:spPr>
          <a:xfrm>
            <a:off x="224247" y="188464"/>
            <a:ext cx="8133940" cy="461665"/>
          </a:xfrm>
          <a:prstGeom prst="rect">
            <a:avLst/>
          </a:prstGeom>
        </p:spPr>
        <p:txBody>
          <a:bodyPr wrap="square" anchor="t">
            <a:spAutoFit/>
          </a:bodyPr>
          <a:lstStyle>
            <a:lvl1pPr>
              <a:lnSpc>
                <a:spcPct val="100000"/>
              </a:lnSpc>
              <a:spcBef>
                <a:spcPts val="0"/>
              </a:spcBef>
              <a:defRPr sz="2400" b="0" i="0">
                <a:solidFill>
                  <a:schemeClr val="accent1"/>
                </a:solidFill>
                <a:latin typeface="+mj-lt"/>
                <a:cs typeface="Arial" panose="020B0604020202020204" pitchFamily="34" charset="0"/>
              </a:defRPr>
            </a:lvl1pPr>
          </a:lstStyle>
          <a:p>
            <a:r>
              <a:rPr lang="en-IN" dirty="0"/>
              <a:t>3 text blocks slide</a:t>
            </a:r>
            <a:endParaRPr lang="en-US" dirty="0"/>
          </a:p>
        </p:txBody>
      </p:sp>
      <p:sp>
        <p:nvSpPr>
          <p:cNvPr id="20" name="Text Placeholder 68">
            <a:extLst>
              <a:ext uri="{FF2B5EF4-FFF2-40B4-BE49-F238E27FC236}">
                <a16:creationId xmlns:a16="http://schemas.microsoft.com/office/drawing/2014/main" id="{F629BE60-895E-5D7F-4E30-1FC6DD3C7EAC}"/>
              </a:ext>
            </a:extLst>
          </p:cNvPr>
          <p:cNvSpPr>
            <a:spLocks noGrp="1"/>
          </p:cNvSpPr>
          <p:nvPr>
            <p:ph type="body" sz="quarter" idx="24" hasCustomPrompt="1"/>
          </p:nvPr>
        </p:nvSpPr>
        <p:spPr>
          <a:xfrm>
            <a:off x="224245" y="2716530"/>
            <a:ext cx="2808000" cy="273844"/>
          </a:xfrm>
          <a:prstGeom prst="rect">
            <a:avLst/>
          </a:prstGeom>
        </p:spPr>
        <p:txBody>
          <a:bodyPr anchor="b"/>
          <a:lstStyle>
            <a:lvl1pPr marL="0" indent="0">
              <a:lnSpc>
                <a:spcPct val="100000"/>
              </a:lnSpc>
              <a:spcBef>
                <a:spcPts val="0"/>
              </a:spcBef>
              <a:buNone/>
              <a:defRPr sz="1400" b="0">
                <a:solidFill>
                  <a:schemeClr val="accent1"/>
                </a:solidFill>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IN" dirty="0"/>
              <a:t>Heading</a:t>
            </a:r>
          </a:p>
        </p:txBody>
      </p:sp>
      <p:sp>
        <p:nvSpPr>
          <p:cNvPr id="22" name="Text Placeholder 68">
            <a:extLst>
              <a:ext uri="{FF2B5EF4-FFF2-40B4-BE49-F238E27FC236}">
                <a16:creationId xmlns:a16="http://schemas.microsoft.com/office/drawing/2014/main" id="{07FB56FE-B861-7E8F-A4E1-6C7C7AA98260}"/>
              </a:ext>
            </a:extLst>
          </p:cNvPr>
          <p:cNvSpPr>
            <a:spLocks noGrp="1"/>
          </p:cNvSpPr>
          <p:nvPr>
            <p:ph type="body" sz="quarter" idx="26" hasCustomPrompt="1"/>
          </p:nvPr>
        </p:nvSpPr>
        <p:spPr>
          <a:xfrm>
            <a:off x="3168000" y="2716530"/>
            <a:ext cx="2808000" cy="273844"/>
          </a:xfrm>
          <a:prstGeom prst="rect">
            <a:avLst/>
          </a:prstGeom>
        </p:spPr>
        <p:txBody>
          <a:bodyPr anchor="b"/>
          <a:lstStyle>
            <a:lvl1pPr marL="0" indent="0">
              <a:lnSpc>
                <a:spcPct val="100000"/>
              </a:lnSpc>
              <a:spcBef>
                <a:spcPts val="0"/>
              </a:spcBef>
              <a:buNone/>
              <a:defRPr sz="1400" b="0">
                <a:solidFill>
                  <a:schemeClr val="accent1"/>
                </a:solidFill>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IN" dirty="0"/>
              <a:t>Heading</a:t>
            </a:r>
          </a:p>
        </p:txBody>
      </p:sp>
      <p:sp>
        <p:nvSpPr>
          <p:cNvPr id="24" name="Text Placeholder 68">
            <a:extLst>
              <a:ext uri="{FF2B5EF4-FFF2-40B4-BE49-F238E27FC236}">
                <a16:creationId xmlns:a16="http://schemas.microsoft.com/office/drawing/2014/main" id="{995807FA-EBE4-D792-F5D0-A621A3B984BD}"/>
              </a:ext>
            </a:extLst>
          </p:cNvPr>
          <p:cNvSpPr>
            <a:spLocks noGrp="1"/>
          </p:cNvSpPr>
          <p:nvPr>
            <p:ph type="body" sz="quarter" idx="34" hasCustomPrompt="1"/>
          </p:nvPr>
        </p:nvSpPr>
        <p:spPr>
          <a:xfrm>
            <a:off x="6111755" y="2716530"/>
            <a:ext cx="2808000" cy="273844"/>
          </a:xfrm>
          <a:prstGeom prst="rect">
            <a:avLst/>
          </a:prstGeom>
        </p:spPr>
        <p:txBody>
          <a:bodyPr anchor="b"/>
          <a:lstStyle>
            <a:lvl1pPr marL="0" indent="0">
              <a:lnSpc>
                <a:spcPct val="100000"/>
              </a:lnSpc>
              <a:spcBef>
                <a:spcPts val="0"/>
              </a:spcBef>
              <a:buNone/>
              <a:defRPr sz="1400" b="0">
                <a:solidFill>
                  <a:schemeClr val="accent1"/>
                </a:solidFill>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IN" dirty="0"/>
              <a:t>Heading</a:t>
            </a:r>
          </a:p>
        </p:txBody>
      </p:sp>
      <p:sp>
        <p:nvSpPr>
          <p:cNvPr id="29" name="Text Placeholder 17">
            <a:extLst>
              <a:ext uri="{FF2B5EF4-FFF2-40B4-BE49-F238E27FC236}">
                <a16:creationId xmlns:a16="http://schemas.microsoft.com/office/drawing/2014/main" id="{5EC999BA-9EF7-252F-26C5-1A36F74413B1}"/>
              </a:ext>
            </a:extLst>
          </p:cNvPr>
          <p:cNvSpPr>
            <a:spLocks noGrp="1"/>
          </p:cNvSpPr>
          <p:nvPr>
            <p:ph type="body" sz="quarter" idx="128" hasCustomPrompt="1"/>
          </p:nvPr>
        </p:nvSpPr>
        <p:spPr>
          <a:xfrm>
            <a:off x="6111753" y="3088758"/>
            <a:ext cx="2808001" cy="1606568"/>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
        <p:nvSpPr>
          <p:cNvPr id="30" name="Text Placeholder 17">
            <a:extLst>
              <a:ext uri="{FF2B5EF4-FFF2-40B4-BE49-F238E27FC236}">
                <a16:creationId xmlns:a16="http://schemas.microsoft.com/office/drawing/2014/main" id="{293D5885-7DFA-AB88-8968-4027CAB96826}"/>
              </a:ext>
            </a:extLst>
          </p:cNvPr>
          <p:cNvSpPr>
            <a:spLocks noGrp="1"/>
          </p:cNvSpPr>
          <p:nvPr>
            <p:ph type="body" sz="quarter" idx="129" hasCustomPrompt="1"/>
          </p:nvPr>
        </p:nvSpPr>
        <p:spPr>
          <a:xfrm>
            <a:off x="3168000" y="3088758"/>
            <a:ext cx="2808001" cy="1606568"/>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
        <p:nvSpPr>
          <p:cNvPr id="31" name="Text Placeholder 17">
            <a:extLst>
              <a:ext uri="{FF2B5EF4-FFF2-40B4-BE49-F238E27FC236}">
                <a16:creationId xmlns:a16="http://schemas.microsoft.com/office/drawing/2014/main" id="{EF2102F9-D9BF-2C3A-FED4-0CF44F7C8906}"/>
              </a:ext>
            </a:extLst>
          </p:cNvPr>
          <p:cNvSpPr>
            <a:spLocks noGrp="1"/>
          </p:cNvSpPr>
          <p:nvPr>
            <p:ph type="body" sz="quarter" idx="130" hasCustomPrompt="1"/>
          </p:nvPr>
        </p:nvSpPr>
        <p:spPr>
          <a:xfrm>
            <a:off x="224245" y="3088758"/>
            <a:ext cx="2808001" cy="1606568"/>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
        <p:nvSpPr>
          <p:cNvPr id="34" name="Content Placeholder 15">
            <a:extLst>
              <a:ext uri="{FF2B5EF4-FFF2-40B4-BE49-F238E27FC236}">
                <a16:creationId xmlns:a16="http://schemas.microsoft.com/office/drawing/2014/main" id="{47E2DDEC-E76F-8C61-4A38-4BED634D3046}"/>
              </a:ext>
            </a:extLst>
          </p:cNvPr>
          <p:cNvSpPr>
            <a:spLocks noGrp="1"/>
          </p:cNvSpPr>
          <p:nvPr>
            <p:ph sz="quarter" idx="131" hasCustomPrompt="1"/>
          </p:nvPr>
        </p:nvSpPr>
        <p:spPr>
          <a:xfrm>
            <a:off x="-7620" y="974279"/>
            <a:ext cx="9144004" cy="1597472"/>
          </a:xfrm>
          <a:prstGeom prst="rect">
            <a:avLst/>
          </a:prstGeom>
        </p:spPr>
        <p:txBody>
          <a:bodyPr tIns="1116000" anchor="ctr" anchorCtr="1"/>
          <a:lstStyle>
            <a:lvl1pPr marL="0" indent="0" algn="ctr">
              <a:buNone/>
              <a:defRPr lang="en-US" sz="1400" dirty="0" smtClean="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IN" dirty="0"/>
              <a:t>Click the corresponding icon to insert the image/smart art/table/video of your choice</a:t>
            </a:r>
            <a:endParaRPr lang="en-US" dirty="0"/>
          </a:p>
        </p:txBody>
      </p:sp>
    </p:spTree>
    <p:extLst>
      <p:ext uri="{BB962C8B-B14F-4D97-AF65-F5344CB8AC3E}">
        <p14:creationId xmlns:p14="http://schemas.microsoft.com/office/powerpoint/2010/main" val="25484675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block slide">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D1B5DB58-013B-F1AE-3F61-41F821A4B6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58187" y="-1"/>
            <a:ext cx="785814" cy="785814"/>
          </a:xfrm>
          <a:prstGeom prst="rect">
            <a:avLst/>
          </a:prstGeom>
        </p:spPr>
      </p:pic>
      <p:sp>
        <p:nvSpPr>
          <p:cNvPr id="16" name="Title 1">
            <a:extLst>
              <a:ext uri="{FF2B5EF4-FFF2-40B4-BE49-F238E27FC236}">
                <a16:creationId xmlns:a16="http://schemas.microsoft.com/office/drawing/2014/main" id="{1F3A9ED9-315A-A8D8-6C1A-36902E63A1B7}"/>
              </a:ext>
            </a:extLst>
          </p:cNvPr>
          <p:cNvSpPr>
            <a:spLocks noGrp="1"/>
          </p:cNvSpPr>
          <p:nvPr>
            <p:ph type="title" hasCustomPrompt="1"/>
          </p:nvPr>
        </p:nvSpPr>
        <p:spPr>
          <a:xfrm>
            <a:off x="224247" y="188464"/>
            <a:ext cx="8133940" cy="461665"/>
          </a:xfrm>
          <a:prstGeom prst="rect">
            <a:avLst/>
          </a:prstGeom>
        </p:spPr>
        <p:txBody>
          <a:bodyPr wrap="square" anchor="t">
            <a:spAutoFit/>
          </a:bodyPr>
          <a:lstStyle>
            <a:lvl1pPr>
              <a:lnSpc>
                <a:spcPct val="100000"/>
              </a:lnSpc>
              <a:spcBef>
                <a:spcPts val="0"/>
              </a:spcBef>
              <a:defRPr sz="2400" b="0" i="0">
                <a:solidFill>
                  <a:schemeClr val="accent1"/>
                </a:solidFill>
                <a:latin typeface="+mj-lt"/>
                <a:cs typeface="Arial" panose="020B0604020202020204" pitchFamily="34" charset="0"/>
              </a:defRPr>
            </a:lvl1pPr>
          </a:lstStyle>
          <a:p>
            <a:r>
              <a:rPr lang="en-IN" dirty="0"/>
              <a:t>4-block slide</a:t>
            </a:r>
            <a:endParaRPr lang="en-US" dirty="0"/>
          </a:p>
        </p:txBody>
      </p:sp>
      <p:sp>
        <p:nvSpPr>
          <p:cNvPr id="10" name="Text Placeholder 68">
            <a:extLst>
              <a:ext uri="{FF2B5EF4-FFF2-40B4-BE49-F238E27FC236}">
                <a16:creationId xmlns:a16="http://schemas.microsoft.com/office/drawing/2014/main" id="{27FF36AC-AC0E-2567-8A45-3872A365B18F}"/>
              </a:ext>
            </a:extLst>
          </p:cNvPr>
          <p:cNvSpPr>
            <a:spLocks noGrp="1"/>
          </p:cNvSpPr>
          <p:nvPr>
            <p:ph type="body" sz="quarter" idx="35" hasCustomPrompt="1"/>
          </p:nvPr>
        </p:nvSpPr>
        <p:spPr>
          <a:xfrm>
            <a:off x="223177" y="2628577"/>
            <a:ext cx="2071913" cy="358709"/>
          </a:xfrm>
          <a:prstGeom prst="rect">
            <a:avLst/>
          </a:prstGeom>
        </p:spPr>
        <p:txBody>
          <a:bodyPr anchor="b"/>
          <a:lstStyle>
            <a:lvl1pPr marL="0" indent="0">
              <a:lnSpc>
                <a:spcPct val="100000"/>
              </a:lnSpc>
              <a:spcBef>
                <a:spcPts val="0"/>
              </a:spcBef>
              <a:buNone/>
              <a:defRPr sz="1400">
                <a:solidFill>
                  <a:schemeClr val="accent1"/>
                </a:solidFill>
              </a:defRPr>
            </a:lvl1pPr>
            <a:lvl2pPr marL="342900" indent="0">
              <a:buNone/>
              <a:defRPr/>
            </a:lvl2pPr>
            <a:lvl3pPr marL="685800" indent="0">
              <a:buNone/>
              <a:defRPr/>
            </a:lvl3pPr>
            <a:lvl4pPr marL="1028700" indent="0">
              <a:buNone/>
              <a:defRPr/>
            </a:lvl4pPr>
            <a:lvl5pPr marL="1371600" indent="0">
              <a:buNone/>
              <a:defRPr/>
            </a:lvl5pPr>
          </a:lstStyle>
          <a:p>
            <a:r>
              <a:rPr lang="en-IN" dirty="0"/>
              <a:t>Headline</a:t>
            </a:r>
          </a:p>
        </p:txBody>
      </p:sp>
      <p:sp>
        <p:nvSpPr>
          <p:cNvPr id="31" name="Text Placeholder 68">
            <a:extLst>
              <a:ext uri="{FF2B5EF4-FFF2-40B4-BE49-F238E27FC236}">
                <a16:creationId xmlns:a16="http://schemas.microsoft.com/office/drawing/2014/main" id="{0D0990A8-BCBA-87C5-CEAE-520B99048E37}"/>
              </a:ext>
            </a:extLst>
          </p:cNvPr>
          <p:cNvSpPr>
            <a:spLocks noGrp="1"/>
          </p:cNvSpPr>
          <p:nvPr>
            <p:ph type="body" sz="quarter" idx="39" hasCustomPrompt="1"/>
          </p:nvPr>
        </p:nvSpPr>
        <p:spPr>
          <a:xfrm>
            <a:off x="2431754" y="2628577"/>
            <a:ext cx="2071913" cy="358709"/>
          </a:xfrm>
          <a:prstGeom prst="rect">
            <a:avLst/>
          </a:prstGeom>
        </p:spPr>
        <p:txBody>
          <a:bodyPr anchor="b"/>
          <a:lstStyle>
            <a:lvl1pPr marL="0" indent="0">
              <a:lnSpc>
                <a:spcPct val="100000"/>
              </a:lnSpc>
              <a:spcBef>
                <a:spcPts val="0"/>
              </a:spcBef>
              <a:buNone/>
              <a:defRPr sz="1400">
                <a:solidFill>
                  <a:schemeClr val="accent1"/>
                </a:solidFill>
              </a:defRPr>
            </a:lvl1pPr>
            <a:lvl2pPr marL="342900" indent="0">
              <a:buNone/>
              <a:defRPr/>
            </a:lvl2pPr>
            <a:lvl3pPr marL="685800" indent="0">
              <a:buNone/>
              <a:defRPr/>
            </a:lvl3pPr>
            <a:lvl4pPr marL="1028700" indent="0">
              <a:buNone/>
              <a:defRPr/>
            </a:lvl4pPr>
            <a:lvl5pPr marL="1371600" indent="0">
              <a:buNone/>
              <a:defRPr/>
            </a:lvl5pPr>
          </a:lstStyle>
          <a:p>
            <a:r>
              <a:rPr lang="en-IN" dirty="0"/>
              <a:t>Headline</a:t>
            </a:r>
          </a:p>
        </p:txBody>
      </p:sp>
      <p:sp>
        <p:nvSpPr>
          <p:cNvPr id="34" name="Text Placeholder 68">
            <a:extLst>
              <a:ext uri="{FF2B5EF4-FFF2-40B4-BE49-F238E27FC236}">
                <a16:creationId xmlns:a16="http://schemas.microsoft.com/office/drawing/2014/main" id="{9B319F48-9428-0971-0B20-9E6D74A1DF19}"/>
              </a:ext>
            </a:extLst>
          </p:cNvPr>
          <p:cNvSpPr>
            <a:spLocks noGrp="1"/>
          </p:cNvSpPr>
          <p:nvPr>
            <p:ph type="body" sz="quarter" idx="42" hasCustomPrompt="1"/>
          </p:nvPr>
        </p:nvSpPr>
        <p:spPr>
          <a:xfrm>
            <a:off x="4640331" y="2628577"/>
            <a:ext cx="2071913" cy="358709"/>
          </a:xfrm>
          <a:prstGeom prst="rect">
            <a:avLst/>
          </a:prstGeom>
        </p:spPr>
        <p:txBody>
          <a:bodyPr anchor="b"/>
          <a:lstStyle>
            <a:lvl1pPr marL="0" indent="0">
              <a:lnSpc>
                <a:spcPct val="100000"/>
              </a:lnSpc>
              <a:spcBef>
                <a:spcPts val="0"/>
              </a:spcBef>
              <a:buNone/>
              <a:defRPr sz="1400">
                <a:solidFill>
                  <a:schemeClr val="accent1"/>
                </a:solidFill>
              </a:defRPr>
            </a:lvl1pPr>
            <a:lvl2pPr marL="342900" indent="0">
              <a:buNone/>
              <a:defRPr/>
            </a:lvl2pPr>
            <a:lvl3pPr marL="685800" indent="0">
              <a:buNone/>
              <a:defRPr/>
            </a:lvl3pPr>
            <a:lvl4pPr marL="1028700" indent="0">
              <a:buNone/>
              <a:defRPr/>
            </a:lvl4pPr>
            <a:lvl5pPr marL="1371600" indent="0">
              <a:buNone/>
              <a:defRPr/>
            </a:lvl5pPr>
          </a:lstStyle>
          <a:p>
            <a:r>
              <a:rPr lang="en-IN" dirty="0"/>
              <a:t>Headline</a:t>
            </a:r>
          </a:p>
        </p:txBody>
      </p:sp>
      <p:sp>
        <p:nvSpPr>
          <p:cNvPr id="40" name="Text Placeholder 68">
            <a:extLst>
              <a:ext uri="{FF2B5EF4-FFF2-40B4-BE49-F238E27FC236}">
                <a16:creationId xmlns:a16="http://schemas.microsoft.com/office/drawing/2014/main" id="{6138A6DB-9416-FADD-07A2-4EF4178EEE0B}"/>
              </a:ext>
            </a:extLst>
          </p:cNvPr>
          <p:cNvSpPr>
            <a:spLocks noGrp="1"/>
          </p:cNvSpPr>
          <p:nvPr>
            <p:ph type="body" sz="quarter" idx="45" hasCustomPrompt="1"/>
          </p:nvPr>
        </p:nvSpPr>
        <p:spPr>
          <a:xfrm>
            <a:off x="6848909" y="2628577"/>
            <a:ext cx="2071913" cy="358709"/>
          </a:xfrm>
          <a:prstGeom prst="rect">
            <a:avLst/>
          </a:prstGeom>
        </p:spPr>
        <p:txBody>
          <a:bodyPr anchor="b"/>
          <a:lstStyle>
            <a:lvl1pPr marL="0" indent="0">
              <a:lnSpc>
                <a:spcPct val="100000"/>
              </a:lnSpc>
              <a:spcBef>
                <a:spcPts val="0"/>
              </a:spcBef>
              <a:buNone/>
              <a:defRPr sz="1400">
                <a:solidFill>
                  <a:schemeClr val="accent1"/>
                </a:solidFill>
              </a:defRPr>
            </a:lvl1pPr>
            <a:lvl2pPr marL="342900" indent="0">
              <a:buNone/>
              <a:defRPr/>
            </a:lvl2pPr>
            <a:lvl3pPr marL="685800" indent="0">
              <a:buNone/>
              <a:defRPr/>
            </a:lvl3pPr>
            <a:lvl4pPr marL="1028700" indent="0">
              <a:buNone/>
              <a:defRPr/>
            </a:lvl4pPr>
            <a:lvl5pPr marL="1371600" indent="0">
              <a:buNone/>
              <a:defRPr/>
            </a:lvl5pPr>
          </a:lstStyle>
          <a:p>
            <a:r>
              <a:rPr lang="en-IN" dirty="0"/>
              <a:t>Headline</a:t>
            </a:r>
          </a:p>
        </p:txBody>
      </p:sp>
      <p:sp>
        <p:nvSpPr>
          <p:cNvPr id="43" name="Picture Placeholder 28">
            <a:extLst>
              <a:ext uri="{FF2B5EF4-FFF2-40B4-BE49-F238E27FC236}">
                <a16:creationId xmlns:a16="http://schemas.microsoft.com/office/drawing/2014/main" id="{25E998F8-CCDC-2301-0B61-168DD704BB11}"/>
              </a:ext>
            </a:extLst>
          </p:cNvPr>
          <p:cNvSpPr>
            <a:spLocks noGrp="1"/>
          </p:cNvSpPr>
          <p:nvPr>
            <p:ph type="pic" sz="quarter" idx="79"/>
          </p:nvPr>
        </p:nvSpPr>
        <p:spPr>
          <a:xfrm>
            <a:off x="2431754" y="1013151"/>
            <a:ext cx="1512000" cy="1512000"/>
          </a:xfrm>
          <a:prstGeom prst="rect">
            <a:avLst/>
          </a:prstGeom>
          <a:noFill/>
        </p:spPr>
        <p:txBody>
          <a:bodyPr/>
          <a:lstStyle>
            <a:lvl1pPr marL="0" indent="0">
              <a:buNone/>
              <a:defRPr sz="100">
                <a:solidFill>
                  <a:schemeClr val="accent6"/>
                </a:solidFill>
              </a:defRPr>
            </a:lvl1pPr>
          </a:lstStyle>
          <a:p>
            <a:r>
              <a:rPr lang="en-US"/>
              <a:t>Click icon to add picture</a:t>
            </a:r>
            <a:endParaRPr lang="en-IN" dirty="0"/>
          </a:p>
        </p:txBody>
      </p:sp>
      <p:sp>
        <p:nvSpPr>
          <p:cNvPr id="44" name="Picture Placeholder 28">
            <a:extLst>
              <a:ext uri="{FF2B5EF4-FFF2-40B4-BE49-F238E27FC236}">
                <a16:creationId xmlns:a16="http://schemas.microsoft.com/office/drawing/2014/main" id="{D13BE28B-2747-14DB-7489-3B242E6C8BA0}"/>
              </a:ext>
            </a:extLst>
          </p:cNvPr>
          <p:cNvSpPr>
            <a:spLocks noGrp="1"/>
          </p:cNvSpPr>
          <p:nvPr>
            <p:ph type="pic" sz="quarter" idx="80"/>
          </p:nvPr>
        </p:nvSpPr>
        <p:spPr>
          <a:xfrm>
            <a:off x="4640331" y="1013151"/>
            <a:ext cx="1512000" cy="1512000"/>
          </a:xfrm>
          <a:prstGeom prst="rect">
            <a:avLst/>
          </a:prstGeom>
          <a:noFill/>
        </p:spPr>
        <p:txBody>
          <a:bodyPr/>
          <a:lstStyle>
            <a:lvl1pPr marL="0" indent="0">
              <a:buNone/>
              <a:defRPr sz="100">
                <a:solidFill>
                  <a:schemeClr val="accent6"/>
                </a:solidFill>
              </a:defRPr>
            </a:lvl1pPr>
          </a:lstStyle>
          <a:p>
            <a:r>
              <a:rPr lang="en-US"/>
              <a:t>Click icon to add picture</a:t>
            </a:r>
            <a:endParaRPr lang="en-IN" dirty="0"/>
          </a:p>
        </p:txBody>
      </p:sp>
      <p:sp>
        <p:nvSpPr>
          <p:cNvPr id="45" name="Picture Placeholder 28">
            <a:extLst>
              <a:ext uri="{FF2B5EF4-FFF2-40B4-BE49-F238E27FC236}">
                <a16:creationId xmlns:a16="http://schemas.microsoft.com/office/drawing/2014/main" id="{64444F6B-AB99-2E14-D268-DEEE9A95D3DA}"/>
              </a:ext>
            </a:extLst>
          </p:cNvPr>
          <p:cNvSpPr>
            <a:spLocks noGrp="1"/>
          </p:cNvSpPr>
          <p:nvPr>
            <p:ph type="pic" sz="quarter" idx="81"/>
          </p:nvPr>
        </p:nvSpPr>
        <p:spPr>
          <a:xfrm>
            <a:off x="6848909" y="1013151"/>
            <a:ext cx="1512000" cy="1512000"/>
          </a:xfrm>
          <a:prstGeom prst="rect">
            <a:avLst/>
          </a:prstGeom>
          <a:noFill/>
        </p:spPr>
        <p:txBody>
          <a:bodyPr/>
          <a:lstStyle>
            <a:lvl1pPr marL="0" indent="0">
              <a:buNone/>
              <a:defRPr sz="100">
                <a:solidFill>
                  <a:schemeClr val="accent6"/>
                </a:solidFill>
              </a:defRPr>
            </a:lvl1pPr>
          </a:lstStyle>
          <a:p>
            <a:r>
              <a:rPr lang="en-US"/>
              <a:t>Click icon to add picture</a:t>
            </a:r>
            <a:endParaRPr lang="en-IN" dirty="0"/>
          </a:p>
        </p:txBody>
      </p:sp>
      <p:sp>
        <p:nvSpPr>
          <p:cNvPr id="46" name="Picture Placeholder 28">
            <a:extLst>
              <a:ext uri="{FF2B5EF4-FFF2-40B4-BE49-F238E27FC236}">
                <a16:creationId xmlns:a16="http://schemas.microsoft.com/office/drawing/2014/main" id="{AEAF4F83-3C1F-74A0-360D-5F65C74075C9}"/>
              </a:ext>
            </a:extLst>
          </p:cNvPr>
          <p:cNvSpPr>
            <a:spLocks noGrp="1"/>
          </p:cNvSpPr>
          <p:nvPr>
            <p:ph type="pic" sz="quarter" idx="82"/>
          </p:nvPr>
        </p:nvSpPr>
        <p:spPr>
          <a:xfrm>
            <a:off x="223177" y="1013151"/>
            <a:ext cx="1512000" cy="1512000"/>
          </a:xfrm>
          <a:prstGeom prst="rect">
            <a:avLst/>
          </a:prstGeom>
          <a:noFill/>
        </p:spPr>
        <p:txBody>
          <a:bodyPr/>
          <a:lstStyle>
            <a:lvl1pPr marL="0" indent="0">
              <a:buNone/>
              <a:defRPr sz="100">
                <a:solidFill>
                  <a:schemeClr val="accent6"/>
                </a:solidFill>
              </a:defRPr>
            </a:lvl1pPr>
          </a:lstStyle>
          <a:p>
            <a:r>
              <a:rPr lang="en-US"/>
              <a:t>Click icon to add picture</a:t>
            </a:r>
            <a:endParaRPr lang="en-IN" dirty="0"/>
          </a:p>
        </p:txBody>
      </p:sp>
      <p:sp>
        <p:nvSpPr>
          <p:cNvPr id="9" name="Text Placeholder 17">
            <a:extLst>
              <a:ext uri="{FF2B5EF4-FFF2-40B4-BE49-F238E27FC236}">
                <a16:creationId xmlns:a16="http://schemas.microsoft.com/office/drawing/2014/main" id="{D9C87B65-8FC7-D3D0-5250-457D6C140755}"/>
              </a:ext>
            </a:extLst>
          </p:cNvPr>
          <p:cNvSpPr>
            <a:spLocks noGrp="1"/>
          </p:cNvSpPr>
          <p:nvPr>
            <p:ph type="body" sz="quarter" idx="128" hasCustomPrompt="1"/>
          </p:nvPr>
        </p:nvSpPr>
        <p:spPr>
          <a:xfrm>
            <a:off x="4639267" y="3090712"/>
            <a:ext cx="2070846" cy="1604614"/>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
        <p:nvSpPr>
          <p:cNvPr id="12" name="Text Placeholder 17">
            <a:extLst>
              <a:ext uri="{FF2B5EF4-FFF2-40B4-BE49-F238E27FC236}">
                <a16:creationId xmlns:a16="http://schemas.microsoft.com/office/drawing/2014/main" id="{494A94C1-1680-BC43-8589-CE4F52A1B53F}"/>
              </a:ext>
            </a:extLst>
          </p:cNvPr>
          <p:cNvSpPr>
            <a:spLocks noGrp="1"/>
          </p:cNvSpPr>
          <p:nvPr>
            <p:ph type="body" sz="quarter" idx="129" hasCustomPrompt="1"/>
          </p:nvPr>
        </p:nvSpPr>
        <p:spPr>
          <a:xfrm>
            <a:off x="2431755" y="3090712"/>
            <a:ext cx="2070846" cy="1604614"/>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
        <p:nvSpPr>
          <p:cNvPr id="13" name="Text Placeholder 17">
            <a:extLst>
              <a:ext uri="{FF2B5EF4-FFF2-40B4-BE49-F238E27FC236}">
                <a16:creationId xmlns:a16="http://schemas.microsoft.com/office/drawing/2014/main" id="{41980B17-04EC-FBE6-BD35-C8290D279706}"/>
              </a:ext>
            </a:extLst>
          </p:cNvPr>
          <p:cNvSpPr>
            <a:spLocks noGrp="1"/>
          </p:cNvSpPr>
          <p:nvPr>
            <p:ph type="body" sz="quarter" idx="130" hasCustomPrompt="1"/>
          </p:nvPr>
        </p:nvSpPr>
        <p:spPr>
          <a:xfrm>
            <a:off x="224245" y="3090712"/>
            <a:ext cx="2070845" cy="1604614"/>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
        <p:nvSpPr>
          <p:cNvPr id="14" name="Text Placeholder 17">
            <a:extLst>
              <a:ext uri="{FF2B5EF4-FFF2-40B4-BE49-F238E27FC236}">
                <a16:creationId xmlns:a16="http://schemas.microsoft.com/office/drawing/2014/main" id="{55D3A915-5168-A8A7-7375-BEEFB3AA7513}"/>
              </a:ext>
            </a:extLst>
          </p:cNvPr>
          <p:cNvSpPr>
            <a:spLocks noGrp="1"/>
          </p:cNvSpPr>
          <p:nvPr>
            <p:ph type="body" sz="quarter" idx="131" hasCustomPrompt="1"/>
          </p:nvPr>
        </p:nvSpPr>
        <p:spPr>
          <a:xfrm>
            <a:off x="6849442" y="3090712"/>
            <a:ext cx="2070846" cy="1604614"/>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Tree>
    <p:extLst>
      <p:ext uri="{BB962C8B-B14F-4D97-AF65-F5344CB8AC3E}">
        <p14:creationId xmlns:p14="http://schemas.microsoft.com/office/powerpoint/2010/main" val="36698896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block slide">
    <p:spTree>
      <p:nvGrpSpPr>
        <p:cNvPr id="1" name=""/>
        <p:cNvGrpSpPr/>
        <p:nvPr/>
      </p:nvGrpSpPr>
      <p:grpSpPr>
        <a:xfrm>
          <a:off x="0" y="0"/>
          <a:ext cx="0" cy="0"/>
          <a:chOff x="0" y="0"/>
          <a:chExt cx="0" cy="0"/>
        </a:xfrm>
      </p:grpSpPr>
      <p:sp>
        <p:nvSpPr>
          <p:cNvPr id="3" name="Text Placeholder 68">
            <a:extLst>
              <a:ext uri="{FF2B5EF4-FFF2-40B4-BE49-F238E27FC236}">
                <a16:creationId xmlns:a16="http://schemas.microsoft.com/office/drawing/2014/main" id="{21958ED2-DFC4-B523-0556-4E9D085228B0}"/>
              </a:ext>
            </a:extLst>
          </p:cNvPr>
          <p:cNvSpPr>
            <a:spLocks noGrp="1"/>
          </p:cNvSpPr>
          <p:nvPr>
            <p:ph type="body" sz="quarter" idx="12" hasCustomPrompt="1"/>
          </p:nvPr>
        </p:nvSpPr>
        <p:spPr>
          <a:xfrm>
            <a:off x="1312359" y="2271524"/>
            <a:ext cx="1680614" cy="305413"/>
          </a:xfrm>
          <a:prstGeom prst="rect">
            <a:avLst/>
          </a:prstGeom>
        </p:spPr>
        <p:txBody>
          <a:bodyPr anchor="b"/>
          <a:lstStyle>
            <a:lvl1pPr>
              <a:defRPr lang="en-IN" sz="1400" dirty="0">
                <a:solidFill>
                  <a:schemeClr val="accent1"/>
                </a:solidFill>
              </a:defRPr>
            </a:lvl1pPr>
          </a:lstStyle>
          <a:p>
            <a:pPr marL="0" lvl="0" indent="0">
              <a:lnSpc>
                <a:spcPct val="100000"/>
              </a:lnSpc>
              <a:spcBef>
                <a:spcPts val="0"/>
              </a:spcBef>
              <a:buNone/>
            </a:pPr>
            <a:r>
              <a:rPr lang="en-IN" dirty="0"/>
              <a:t>Heading</a:t>
            </a:r>
          </a:p>
        </p:txBody>
      </p:sp>
      <p:sp>
        <p:nvSpPr>
          <p:cNvPr id="14" name="Text Placeholder 17">
            <a:extLst>
              <a:ext uri="{FF2B5EF4-FFF2-40B4-BE49-F238E27FC236}">
                <a16:creationId xmlns:a16="http://schemas.microsoft.com/office/drawing/2014/main" id="{D9304B9F-6587-0902-BD6B-00B028B3202E}"/>
              </a:ext>
            </a:extLst>
          </p:cNvPr>
          <p:cNvSpPr>
            <a:spLocks noGrp="1"/>
          </p:cNvSpPr>
          <p:nvPr>
            <p:ph type="body" sz="quarter" idx="25" hasCustomPrompt="1"/>
          </p:nvPr>
        </p:nvSpPr>
        <p:spPr>
          <a:xfrm>
            <a:off x="1312360" y="2643133"/>
            <a:ext cx="1679760" cy="765706"/>
          </a:xfrm>
          <a:prstGeom prst="rect">
            <a:avLst/>
          </a:prstGeom>
          <a:noFill/>
          <a:ln>
            <a:noFill/>
          </a:ln>
        </p:spPr>
        <p:txBody>
          <a:bodyPr lIns="72000" tIns="36000" rIns="36000"/>
          <a:lstStyle>
            <a:lvl1pPr>
              <a:defRPr lang="en-IN" sz="1100" dirty="0" smtClean="0"/>
            </a:lvl1pPr>
            <a:lvl4pPr>
              <a:defRPr lang="en-IN" sz="1200" dirty="0"/>
            </a:lvl4pPr>
          </a:lstStyle>
          <a:p>
            <a:pPr marL="0" marR="0" lvl="0" indent="0" fontAlgn="auto">
              <a:spcAft>
                <a:spcPts val="0"/>
              </a:spcAft>
              <a:buClr>
                <a:schemeClr val="accent1"/>
              </a:buClr>
              <a:buSzTx/>
              <a:buNone/>
              <a:tabLst/>
            </a:pPr>
            <a:r>
              <a:rPr lang="en-IN" dirty="0"/>
              <a:t>This can be used as either bullets/ paragraph</a:t>
            </a:r>
          </a:p>
          <a:p>
            <a:pPr lvl="3"/>
            <a:endParaRPr lang="en-IN" dirty="0"/>
          </a:p>
        </p:txBody>
      </p:sp>
      <p:pic>
        <p:nvPicPr>
          <p:cNvPr id="15" name="Graphic 14">
            <a:extLst>
              <a:ext uri="{FF2B5EF4-FFF2-40B4-BE49-F238E27FC236}">
                <a16:creationId xmlns:a16="http://schemas.microsoft.com/office/drawing/2014/main" id="{D1B5DB58-013B-F1AE-3F61-41F821A4B6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58187" y="-1"/>
            <a:ext cx="785814" cy="785814"/>
          </a:xfrm>
          <a:prstGeom prst="rect">
            <a:avLst/>
          </a:prstGeom>
        </p:spPr>
      </p:pic>
      <p:sp>
        <p:nvSpPr>
          <p:cNvPr id="16" name="Title 1">
            <a:extLst>
              <a:ext uri="{FF2B5EF4-FFF2-40B4-BE49-F238E27FC236}">
                <a16:creationId xmlns:a16="http://schemas.microsoft.com/office/drawing/2014/main" id="{1F3A9ED9-315A-A8D8-6C1A-36902E63A1B7}"/>
              </a:ext>
            </a:extLst>
          </p:cNvPr>
          <p:cNvSpPr>
            <a:spLocks noGrp="1"/>
          </p:cNvSpPr>
          <p:nvPr>
            <p:ph type="title" hasCustomPrompt="1"/>
          </p:nvPr>
        </p:nvSpPr>
        <p:spPr>
          <a:xfrm>
            <a:off x="224247" y="188464"/>
            <a:ext cx="8133940" cy="461665"/>
          </a:xfrm>
          <a:prstGeom prst="rect">
            <a:avLst/>
          </a:prstGeom>
        </p:spPr>
        <p:txBody>
          <a:bodyPr wrap="square" anchor="t">
            <a:spAutoFit/>
          </a:bodyPr>
          <a:lstStyle>
            <a:lvl1pPr>
              <a:lnSpc>
                <a:spcPct val="100000"/>
              </a:lnSpc>
              <a:spcBef>
                <a:spcPts val="0"/>
              </a:spcBef>
              <a:defRPr sz="2400" b="0" i="0">
                <a:solidFill>
                  <a:schemeClr val="accent1"/>
                </a:solidFill>
                <a:latin typeface="+mj-lt"/>
                <a:cs typeface="Arial" panose="020B0604020202020204" pitchFamily="34" charset="0"/>
              </a:defRPr>
            </a:lvl1pPr>
          </a:lstStyle>
          <a:p>
            <a:r>
              <a:rPr lang="en-IN" dirty="0"/>
              <a:t>6-block slide</a:t>
            </a:r>
            <a:endParaRPr lang="en-US" dirty="0"/>
          </a:p>
        </p:txBody>
      </p:sp>
      <p:sp>
        <p:nvSpPr>
          <p:cNvPr id="51" name="Picture Placeholder 28">
            <a:extLst>
              <a:ext uri="{FF2B5EF4-FFF2-40B4-BE49-F238E27FC236}">
                <a16:creationId xmlns:a16="http://schemas.microsoft.com/office/drawing/2014/main" id="{468ADD1F-FB47-B520-74D7-64237B9790B0}"/>
              </a:ext>
            </a:extLst>
          </p:cNvPr>
          <p:cNvSpPr>
            <a:spLocks noGrp="1"/>
          </p:cNvSpPr>
          <p:nvPr>
            <p:ph type="pic" sz="quarter" idx="60"/>
          </p:nvPr>
        </p:nvSpPr>
        <p:spPr>
          <a:xfrm>
            <a:off x="216223" y="2276639"/>
            <a:ext cx="994956" cy="1132199"/>
          </a:xfrm>
          <a:prstGeom prst="rect">
            <a:avLst/>
          </a:prstGeom>
          <a:noFill/>
        </p:spPr>
        <p:txBody>
          <a:bodyPr/>
          <a:lstStyle>
            <a:lvl1pPr marL="0" indent="0">
              <a:buNone/>
              <a:defRPr sz="100">
                <a:solidFill>
                  <a:schemeClr val="accent6"/>
                </a:solidFill>
              </a:defRPr>
            </a:lvl1pPr>
          </a:lstStyle>
          <a:p>
            <a:r>
              <a:rPr lang="en-US"/>
              <a:t>Click icon to add picture</a:t>
            </a:r>
            <a:endParaRPr lang="en-IN" dirty="0"/>
          </a:p>
        </p:txBody>
      </p:sp>
      <p:sp>
        <p:nvSpPr>
          <p:cNvPr id="52" name="Picture Placeholder 28">
            <a:extLst>
              <a:ext uri="{FF2B5EF4-FFF2-40B4-BE49-F238E27FC236}">
                <a16:creationId xmlns:a16="http://schemas.microsoft.com/office/drawing/2014/main" id="{DA30704A-84A6-E228-8C52-795241BC79FD}"/>
              </a:ext>
            </a:extLst>
          </p:cNvPr>
          <p:cNvSpPr>
            <a:spLocks noGrp="1"/>
          </p:cNvSpPr>
          <p:nvPr>
            <p:ph type="pic" sz="quarter" idx="61"/>
          </p:nvPr>
        </p:nvSpPr>
        <p:spPr>
          <a:xfrm>
            <a:off x="216223" y="3554101"/>
            <a:ext cx="994956" cy="1132199"/>
          </a:xfrm>
          <a:prstGeom prst="rect">
            <a:avLst/>
          </a:prstGeom>
          <a:noFill/>
        </p:spPr>
        <p:txBody>
          <a:bodyPr/>
          <a:lstStyle>
            <a:lvl1pPr marL="0" indent="0">
              <a:buNone/>
              <a:defRPr sz="100">
                <a:solidFill>
                  <a:schemeClr val="accent6"/>
                </a:solidFill>
              </a:defRPr>
            </a:lvl1pPr>
          </a:lstStyle>
          <a:p>
            <a:r>
              <a:rPr lang="en-US"/>
              <a:t>Click icon to add picture</a:t>
            </a:r>
            <a:endParaRPr lang="en-IN" dirty="0"/>
          </a:p>
        </p:txBody>
      </p:sp>
      <p:sp>
        <p:nvSpPr>
          <p:cNvPr id="13" name="Text Placeholder 68">
            <a:extLst>
              <a:ext uri="{FF2B5EF4-FFF2-40B4-BE49-F238E27FC236}">
                <a16:creationId xmlns:a16="http://schemas.microsoft.com/office/drawing/2014/main" id="{022FCBCC-4588-905D-6F30-6D65D2F2BCE9}"/>
              </a:ext>
            </a:extLst>
          </p:cNvPr>
          <p:cNvSpPr>
            <a:spLocks noGrp="1"/>
          </p:cNvSpPr>
          <p:nvPr>
            <p:ph type="body" sz="quarter" idx="62" hasCustomPrompt="1"/>
          </p:nvPr>
        </p:nvSpPr>
        <p:spPr>
          <a:xfrm>
            <a:off x="1312359" y="3554101"/>
            <a:ext cx="1680614" cy="305413"/>
          </a:xfrm>
          <a:prstGeom prst="rect">
            <a:avLst/>
          </a:prstGeom>
        </p:spPr>
        <p:txBody>
          <a:bodyPr anchor="b"/>
          <a:lstStyle>
            <a:lvl1pPr>
              <a:defRPr lang="en-IN" sz="1400" dirty="0">
                <a:solidFill>
                  <a:schemeClr val="accent1"/>
                </a:solidFill>
              </a:defRPr>
            </a:lvl1pPr>
          </a:lstStyle>
          <a:p>
            <a:pPr marL="0" lvl="0" indent="0">
              <a:lnSpc>
                <a:spcPct val="100000"/>
              </a:lnSpc>
              <a:spcBef>
                <a:spcPts val="0"/>
              </a:spcBef>
              <a:buNone/>
            </a:pPr>
            <a:r>
              <a:rPr lang="en-IN" dirty="0"/>
              <a:t>Heading</a:t>
            </a:r>
          </a:p>
        </p:txBody>
      </p:sp>
      <p:sp>
        <p:nvSpPr>
          <p:cNvPr id="20" name="Text Placeholder 17">
            <a:extLst>
              <a:ext uri="{FF2B5EF4-FFF2-40B4-BE49-F238E27FC236}">
                <a16:creationId xmlns:a16="http://schemas.microsoft.com/office/drawing/2014/main" id="{A4816977-3EC3-2959-4565-0AA51009F9F6}"/>
              </a:ext>
            </a:extLst>
          </p:cNvPr>
          <p:cNvSpPr>
            <a:spLocks noGrp="1"/>
          </p:cNvSpPr>
          <p:nvPr>
            <p:ph type="body" sz="quarter" idx="63" hasCustomPrompt="1"/>
          </p:nvPr>
        </p:nvSpPr>
        <p:spPr>
          <a:xfrm>
            <a:off x="1312360" y="3920594"/>
            <a:ext cx="1679760" cy="765706"/>
          </a:xfrm>
          <a:prstGeom prst="rect">
            <a:avLst/>
          </a:prstGeom>
          <a:noFill/>
          <a:ln>
            <a:noFill/>
          </a:ln>
        </p:spPr>
        <p:txBody>
          <a:bodyPr lIns="90000" tIns="90000" rIns="90000"/>
          <a:lstStyle>
            <a:lvl1pPr>
              <a:defRPr lang="en-US" sz="1100" dirty="0"/>
            </a:lvl1pPr>
          </a:lstStyle>
          <a:p>
            <a:pPr marL="0" marR="0" lvl="0" indent="0" fontAlgn="auto">
              <a:spcAft>
                <a:spcPts val="0"/>
              </a:spcAft>
              <a:buClr>
                <a:schemeClr val="accent1"/>
              </a:buClr>
              <a:buSzTx/>
              <a:buNone/>
              <a:tabLst/>
            </a:pPr>
            <a:r>
              <a:rPr lang="en-IN" dirty="0"/>
              <a:t>This can be used as either bullets/ paragraph</a:t>
            </a:r>
          </a:p>
        </p:txBody>
      </p:sp>
      <p:sp>
        <p:nvSpPr>
          <p:cNvPr id="21" name="Text Placeholder 68">
            <a:extLst>
              <a:ext uri="{FF2B5EF4-FFF2-40B4-BE49-F238E27FC236}">
                <a16:creationId xmlns:a16="http://schemas.microsoft.com/office/drawing/2014/main" id="{5DE98975-8CA8-6233-20DC-E441BCEF6EC3}"/>
              </a:ext>
            </a:extLst>
          </p:cNvPr>
          <p:cNvSpPr>
            <a:spLocks noGrp="1"/>
          </p:cNvSpPr>
          <p:nvPr>
            <p:ph type="body" sz="quarter" idx="64" hasCustomPrompt="1"/>
          </p:nvPr>
        </p:nvSpPr>
        <p:spPr>
          <a:xfrm>
            <a:off x="4288715" y="2271524"/>
            <a:ext cx="1680614" cy="305413"/>
          </a:xfrm>
          <a:prstGeom prst="rect">
            <a:avLst/>
          </a:prstGeom>
        </p:spPr>
        <p:txBody>
          <a:bodyPr anchor="b"/>
          <a:lstStyle>
            <a:lvl1pPr>
              <a:defRPr lang="en-IN" sz="1400" dirty="0">
                <a:solidFill>
                  <a:schemeClr val="accent1"/>
                </a:solidFill>
              </a:defRPr>
            </a:lvl1pPr>
          </a:lstStyle>
          <a:p>
            <a:pPr marL="0" lvl="0" indent="0">
              <a:lnSpc>
                <a:spcPct val="100000"/>
              </a:lnSpc>
              <a:spcBef>
                <a:spcPts val="0"/>
              </a:spcBef>
              <a:buNone/>
            </a:pPr>
            <a:r>
              <a:rPr lang="en-IN" dirty="0"/>
              <a:t>Heading</a:t>
            </a:r>
          </a:p>
        </p:txBody>
      </p:sp>
      <p:sp>
        <p:nvSpPr>
          <p:cNvPr id="22" name="Text Placeholder 17">
            <a:extLst>
              <a:ext uri="{FF2B5EF4-FFF2-40B4-BE49-F238E27FC236}">
                <a16:creationId xmlns:a16="http://schemas.microsoft.com/office/drawing/2014/main" id="{DB82C052-F1B8-7E5C-8498-139DBA81AA63}"/>
              </a:ext>
            </a:extLst>
          </p:cNvPr>
          <p:cNvSpPr>
            <a:spLocks noGrp="1"/>
          </p:cNvSpPr>
          <p:nvPr>
            <p:ph type="body" sz="quarter" idx="65" hasCustomPrompt="1"/>
          </p:nvPr>
        </p:nvSpPr>
        <p:spPr>
          <a:xfrm>
            <a:off x="4288716" y="2643133"/>
            <a:ext cx="1679760" cy="765706"/>
          </a:xfrm>
          <a:prstGeom prst="rect">
            <a:avLst/>
          </a:prstGeom>
          <a:noFill/>
          <a:ln>
            <a:noFill/>
          </a:ln>
        </p:spPr>
        <p:txBody>
          <a:bodyPr lIns="90000" tIns="90000" rIns="90000"/>
          <a:lstStyle>
            <a:lvl1pPr>
              <a:defRPr lang="en-US" sz="1100" dirty="0"/>
            </a:lvl1pPr>
          </a:lstStyle>
          <a:p>
            <a:pPr marL="0" marR="0" lvl="0" indent="0" fontAlgn="auto">
              <a:spcAft>
                <a:spcPts val="0"/>
              </a:spcAft>
              <a:buClr>
                <a:schemeClr val="accent1"/>
              </a:buClr>
              <a:buSzTx/>
              <a:buNone/>
              <a:tabLst/>
            </a:pPr>
            <a:r>
              <a:rPr lang="en-IN" dirty="0"/>
              <a:t>This can be used as either bullets/ paragraph</a:t>
            </a:r>
          </a:p>
        </p:txBody>
      </p:sp>
      <p:sp>
        <p:nvSpPr>
          <p:cNvPr id="23" name="Picture Placeholder 28">
            <a:extLst>
              <a:ext uri="{FF2B5EF4-FFF2-40B4-BE49-F238E27FC236}">
                <a16:creationId xmlns:a16="http://schemas.microsoft.com/office/drawing/2014/main" id="{0CD65ECD-C83A-CB99-016A-FE4165744CC6}"/>
              </a:ext>
            </a:extLst>
          </p:cNvPr>
          <p:cNvSpPr>
            <a:spLocks noGrp="1"/>
          </p:cNvSpPr>
          <p:nvPr>
            <p:ph type="pic" sz="quarter" idx="66"/>
          </p:nvPr>
        </p:nvSpPr>
        <p:spPr>
          <a:xfrm>
            <a:off x="3192579" y="2276639"/>
            <a:ext cx="994956" cy="1132199"/>
          </a:xfrm>
          <a:prstGeom prst="rect">
            <a:avLst/>
          </a:prstGeom>
          <a:noFill/>
        </p:spPr>
        <p:txBody>
          <a:bodyPr/>
          <a:lstStyle>
            <a:lvl1pPr marL="0" indent="0">
              <a:buNone/>
              <a:defRPr sz="100">
                <a:solidFill>
                  <a:schemeClr val="accent6"/>
                </a:solidFill>
              </a:defRPr>
            </a:lvl1pPr>
          </a:lstStyle>
          <a:p>
            <a:r>
              <a:rPr lang="en-US"/>
              <a:t>Click icon to add picture</a:t>
            </a:r>
            <a:endParaRPr lang="en-IN" dirty="0"/>
          </a:p>
        </p:txBody>
      </p:sp>
      <p:sp>
        <p:nvSpPr>
          <p:cNvPr id="24" name="Picture Placeholder 28">
            <a:extLst>
              <a:ext uri="{FF2B5EF4-FFF2-40B4-BE49-F238E27FC236}">
                <a16:creationId xmlns:a16="http://schemas.microsoft.com/office/drawing/2014/main" id="{E3B761CF-EA8E-BA0C-FDD1-52E5628AE438}"/>
              </a:ext>
            </a:extLst>
          </p:cNvPr>
          <p:cNvSpPr>
            <a:spLocks noGrp="1"/>
          </p:cNvSpPr>
          <p:nvPr>
            <p:ph type="pic" sz="quarter" idx="67"/>
          </p:nvPr>
        </p:nvSpPr>
        <p:spPr>
          <a:xfrm>
            <a:off x="3192579" y="3554101"/>
            <a:ext cx="994956" cy="1132199"/>
          </a:xfrm>
          <a:prstGeom prst="rect">
            <a:avLst/>
          </a:prstGeom>
          <a:noFill/>
        </p:spPr>
        <p:txBody>
          <a:bodyPr/>
          <a:lstStyle>
            <a:lvl1pPr marL="0" indent="0">
              <a:buNone/>
              <a:defRPr sz="100">
                <a:solidFill>
                  <a:schemeClr val="accent6"/>
                </a:solidFill>
              </a:defRPr>
            </a:lvl1pPr>
          </a:lstStyle>
          <a:p>
            <a:r>
              <a:rPr lang="en-US"/>
              <a:t>Click icon to add picture</a:t>
            </a:r>
            <a:endParaRPr lang="en-IN" dirty="0"/>
          </a:p>
        </p:txBody>
      </p:sp>
      <p:sp>
        <p:nvSpPr>
          <p:cNvPr id="25" name="Text Placeholder 68">
            <a:extLst>
              <a:ext uri="{FF2B5EF4-FFF2-40B4-BE49-F238E27FC236}">
                <a16:creationId xmlns:a16="http://schemas.microsoft.com/office/drawing/2014/main" id="{A07D933F-D3F2-91C1-78B9-A3963CC61AC7}"/>
              </a:ext>
            </a:extLst>
          </p:cNvPr>
          <p:cNvSpPr>
            <a:spLocks noGrp="1"/>
          </p:cNvSpPr>
          <p:nvPr>
            <p:ph type="body" sz="quarter" idx="68" hasCustomPrompt="1"/>
          </p:nvPr>
        </p:nvSpPr>
        <p:spPr>
          <a:xfrm>
            <a:off x="4288715" y="3554101"/>
            <a:ext cx="1680614" cy="305413"/>
          </a:xfrm>
          <a:prstGeom prst="rect">
            <a:avLst/>
          </a:prstGeom>
        </p:spPr>
        <p:txBody>
          <a:bodyPr anchor="b"/>
          <a:lstStyle>
            <a:lvl1pPr>
              <a:defRPr lang="en-IN" sz="1400" dirty="0">
                <a:solidFill>
                  <a:schemeClr val="accent1"/>
                </a:solidFill>
              </a:defRPr>
            </a:lvl1pPr>
          </a:lstStyle>
          <a:p>
            <a:pPr marL="0" lvl="0" indent="0">
              <a:lnSpc>
                <a:spcPct val="100000"/>
              </a:lnSpc>
              <a:spcBef>
                <a:spcPts val="0"/>
              </a:spcBef>
              <a:buNone/>
            </a:pPr>
            <a:r>
              <a:rPr lang="en-IN" dirty="0"/>
              <a:t>Heading</a:t>
            </a:r>
          </a:p>
        </p:txBody>
      </p:sp>
      <p:sp>
        <p:nvSpPr>
          <p:cNvPr id="26" name="Text Placeholder 17">
            <a:extLst>
              <a:ext uri="{FF2B5EF4-FFF2-40B4-BE49-F238E27FC236}">
                <a16:creationId xmlns:a16="http://schemas.microsoft.com/office/drawing/2014/main" id="{C82230FF-2D04-98B4-FC0A-30355E38487C}"/>
              </a:ext>
            </a:extLst>
          </p:cNvPr>
          <p:cNvSpPr>
            <a:spLocks noGrp="1"/>
          </p:cNvSpPr>
          <p:nvPr>
            <p:ph type="body" sz="quarter" idx="69" hasCustomPrompt="1"/>
          </p:nvPr>
        </p:nvSpPr>
        <p:spPr>
          <a:xfrm>
            <a:off x="4288716" y="3920594"/>
            <a:ext cx="1679760" cy="765706"/>
          </a:xfrm>
          <a:prstGeom prst="rect">
            <a:avLst/>
          </a:prstGeom>
          <a:noFill/>
          <a:ln>
            <a:noFill/>
          </a:ln>
        </p:spPr>
        <p:txBody>
          <a:bodyPr lIns="90000" tIns="90000" rIns="90000"/>
          <a:lstStyle>
            <a:lvl1pPr>
              <a:defRPr lang="en-US" sz="1100" dirty="0"/>
            </a:lvl1pPr>
          </a:lstStyle>
          <a:p>
            <a:pPr marL="0" marR="0" lvl="0" indent="0" fontAlgn="auto">
              <a:spcAft>
                <a:spcPts val="0"/>
              </a:spcAft>
              <a:buClr>
                <a:schemeClr val="accent1"/>
              </a:buClr>
              <a:buSzTx/>
              <a:buNone/>
              <a:tabLst/>
            </a:pPr>
            <a:r>
              <a:rPr lang="en-IN" dirty="0"/>
              <a:t>This can be used as either bullets/ paragraph</a:t>
            </a:r>
          </a:p>
        </p:txBody>
      </p:sp>
      <p:sp>
        <p:nvSpPr>
          <p:cNvPr id="27" name="Text Placeholder 68">
            <a:extLst>
              <a:ext uri="{FF2B5EF4-FFF2-40B4-BE49-F238E27FC236}">
                <a16:creationId xmlns:a16="http://schemas.microsoft.com/office/drawing/2014/main" id="{FD1CC2F5-A2B5-DE5C-B9DC-8BE5EE1644A5}"/>
              </a:ext>
            </a:extLst>
          </p:cNvPr>
          <p:cNvSpPr>
            <a:spLocks noGrp="1"/>
          </p:cNvSpPr>
          <p:nvPr>
            <p:ph type="body" sz="quarter" idx="70" hasCustomPrompt="1"/>
          </p:nvPr>
        </p:nvSpPr>
        <p:spPr>
          <a:xfrm>
            <a:off x="7247165" y="2271524"/>
            <a:ext cx="1680614" cy="305413"/>
          </a:xfrm>
          <a:prstGeom prst="rect">
            <a:avLst/>
          </a:prstGeom>
        </p:spPr>
        <p:txBody>
          <a:bodyPr anchor="b"/>
          <a:lstStyle>
            <a:lvl1pPr>
              <a:defRPr lang="en-IN" sz="1400" dirty="0">
                <a:solidFill>
                  <a:schemeClr val="accent1"/>
                </a:solidFill>
              </a:defRPr>
            </a:lvl1pPr>
          </a:lstStyle>
          <a:p>
            <a:pPr marL="0" lvl="0" indent="0">
              <a:lnSpc>
                <a:spcPct val="100000"/>
              </a:lnSpc>
              <a:spcBef>
                <a:spcPts val="0"/>
              </a:spcBef>
              <a:buNone/>
            </a:pPr>
            <a:r>
              <a:rPr lang="en-IN" dirty="0"/>
              <a:t>Heading</a:t>
            </a:r>
          </a:p>
        </p:txBody>
      </p:sp>
      <p:sp>
        <p:nvSpPr>
          <p:cNvPr id="28" name="Text Placeholder 17">
            <a:extLst>
              <a:ext uri="{FF2B5EF4-FFF2-40B4-BE49-F238E27FC236}">
                <a16:creationId xmlns:a16="http://schemas.microsoft.com/office/drawing/2014/main" id="{A4862714-BED0-6F7D-FDC5-56BFC0377BEF}"/>
              </a:ext>
            </a:extLst>
          </p:cNvPr>
          <p:cNvSpPr>
            <a:spLocks noGrp="1"/>
          </p:cNvSpPr>
          <p:nvPr>
            <p:ph type="body" sz="quarter" idx="71" hasCustomPrompt="1"/>
          </p:nvPr>
        </p:nvSpPr>
        <p:spPr>
          <a:xfrm>
            <a:off x="7247166" y="2643133"/>
            <a:ext cx="1679760" cy="765706"/>
          </a:xfrm>
          <a:prstGeom prst="rect">
            <a:avLst/>
          </a:prstGeom>
          <a:noFill/>
          <a:ln>
            <a:noFill/>
          </a:ln>
        </p:spPr>
        <p:txBody>
          <a:bodyPr lIns="90000" tIns="90000" rIns="90000"/>
          <a:lstStyle>
            <a:lvl1pPr>
              <a:defRPr lang="en-US" sz="1100" dirty="0"/>
            </a:lvl1pPr>
          </a:lstStyle>
          <a:p>
            <a:pPr marL="0" marR="0" lvl="0" indent="0" fontAlgn="auto">
              <a:spcAft>
                <a:spcPts val="0"/>
              </a:spcAft>
              <a:buClr>
                <a:schemeClr val="accent1"/>
              </a:buClr>
              <a:buSzTx/>
              <a:buNone/>
              <a:tabLst/>
            </a:pPr>
            <a:r>
              <a:rPr lang="en-IN" dirty="0"/>
              <a:t>This can be used as either bullets/ paragraph</a:t>
            </a:r>
          </a:p>
        </p:txBody>
      </p:sp>
      <p:sp>
        <p:nvSpPr>
          <p:cNvPr id="29" name="Picture Placeholder 28">
            <a:extLst>
              <a:ext uri="{FF2B5EF4-FFF2-40B4-BE49-F238E27FC236}">
                <a16:creationId xmlns:a16="http://schemas.microsoft.com/office/drawing/2014/main" id="{31760E13-FF2F-767B-8FD6-40DE93BD6717}"/>
              </a:ext>
            </a:extLst>
          </p:cNvPr>
          <p:cNvSpPr>
            <a:spLocks noGrp="1"/>
          </p:cNvSpPr>
          <p:nvPr>
            <p:ph type="pic" sz="quarter" idx="72"/>
          </p:nvPr>
        </p:nvSpPr>
        <p:spPr>
          <a:xfrm>
            <a:off x="6151029" y="2276639"/>
            <a:ext cx="994956" cy="1132199"/>
          </a:xfrm>
          <a:prstGeom prst="rect">
            <a:avLst/>
          </a:prstGeom>
          <a:noFill/>
        </p:spPr>
        <p:txBody>
          <a:bodyPr/>
          <a:lstStyle>
            <a:lvl1pPr marL="0" indent="0">
              <a:buNone/>
              <a:defRPr sz="100">
                <a:solidFill>
                  <a:schemeClr val="accent6"/>
                </a:solidFill>
              </a:defRPr>
            </a:lvl1pPr>
          </a:lstStyle>
          <a:p>
            <a:r>
              <a:rPr lang="en-US"/>
              <a:t>Click icon to add picture</a:t>
            </a:r>
            <a:endParaRPr lang="en-IN" dirty="0"/>
          </a:p>
        </p:txBody>
      </p:sp>
      <p:sp>
        <p:nvSpPr>
          <p:cNvPr id="30" name="Picture Placeholder 28">
            <a:extLst>
              <a:ext uri="{FF2B5EF4-FFF2-40B4-BE49-F238E27FC236}">
                <a16:creationId xmlns:a16="http://schemas.microsoft.com/office/drawing/2014/main" id="{A7211AD7-F418-5A48-7933-5D65456C0AB9}"/>
              </a:ext>
            </a:extLst>
          </p:cNvPr>
          <p:cNvSpPr>
            <a:spLocks noGrp="1"/>
          </p:cNvSpPr>
          <p:nvPr>
            <p:ph type="pic" sz="quarter" idx="73"/>
          </p:nvPr>
        </p:nvSpPr>
        <p:spPr>
          <a:xfrm>
            <a:off x="6151029" y="3554101"/>
            <a:ext cx="994956" cy="1132199"/>
          </a:xfrm>
          <a:prstGeom prst="rect">
            <a:avLst/>
          </a:prstGeom>
          <a:noFill/>
        </p:spPr>
        <p:txBody>
          <a:bodyPr/>
          <a:lstStyle>
            <a:lvl1pPr marL="0" indent="0">
              <a:buNone/>
              <a:defRPr sz="100">
                <a:solidFill>
                  <a:schemeClr val="accent6"/>
                </a:solidFill>
              </a:defRPr>
            </a:lvl1pPr>
          </a:lstStyle>
          <a:p>
            <a:r>
              <a:rPr lang="en-US"/>
              <a:t>Click icon to add picture</a:t>
            </a:r>
            <a:endParaRPr lang="en-IN" dirty="0"/>
          </a:p>
        </p:txBody>
      </p:sp>
      <p:sp>
        <p:nvSpPr>
          <p:cNvPr id="32" name="Text Placeholder 68">
            <a:extLst>
              <a:ext uri="{FF2B5EF4-FFF2-40B4-BE49-F238E27FC236}">
                <a16:creationId xmlns:a16="http://schemas.microsoft.com/office/drawing/2014/main" id="{71D38AD0-774D-C99C-864D-091011A319A8}"/>
              </a:ext>
            </a:extLst>
          </p:cNvPr>
          <p:cNvSpPr>
            <a:spLocks noGrp="1"/>
          </p:cNvSpPr>
          <p:nvPr>
            <p:ph type="body" sz="quarter" idx="74" hasCustomPrompt="1"/>
          </p:nvPr>
        </p:nvSpPr>
        <p:spPr>
          <a:xfrm>
            <a:off x="7247165" y="3554101"/>
            <a:ext cx="1680614" cy="305413"/>
          </a:xfrm>
          <a:prstGeom prst="rect">
            <a:avLst/>
          </a:prstGeom>
        </p:spPr>
        <p:txBody>
          <a:bodyPr anchor="b"/>
          <a:lstStyle>
            <a:lvl1pPr>
              <a:defRPr lang="en-IN" sz="1400" dirty="0">
                <a:solidFill>
                  <a:schemeClr val="accent1"/>
                </a:solidFill>
              </a:defRPr>
            </a:lvl1pPr>
          </a:lstStyle>
          <a:p>
            <a:pPr marL="0" lvl="0" indent="0">
              <a:lnSpc>
                <a:spcPct val="100000"/>
              </a:lnSpc>
              <a:spcBef>
                <a:spcPts val="0"/>
              </a:spcBef>
              <a:buNone/>
            </a:pPr>
            <a:r>
              <a:rPr lang="en-IN" dirty="0"/>
              <a:t>Heading</a:t>
            </a:r>
          </a:p>
        </p:txBody>
      </p:sp>
      <p:sp>
        <p:nvSpPr>
          <p:cNvPr id="35" name="Text Placeholder 17">
            <a:extLst>
              <a:ext uri="{FF2B5EF4-FFF2-40B4-BE49-F238E27FC236}">
                <a16:creationId xmlns:a16="http://schemas.microsoft.com/office/drawing/2014/main" id="{5569C5B5-A85B-0536-7BB8-57904607E866}"/>
              </a:ext>
            </a:extLst>
          </p:cNvPr>
          <p:cNvSpPr>
            <a:spLocks noGrp="1"/>
          </p:cNvSpPr>
          <p:nvPr>
            <p:ph type="body" sz="quarter" idx="75" hasCustomPrompt="1"/>
          </p:nvPr>
        </p:nvSpPr>
        <p:spPr>
          <a:xfrm>
            <a:off x="7247166" y="3920594"/>
            <a:ext cx="1679760" cy="765706"/>
          </a:xfrm>
          <a:prstGeom prst="rect">
            <a:avLst/>
          </a:prstGeom>
          <a:noFill/>
          <a:ln>
            <a:noFill/>
          </a:ln>
        </p:spPr>
        <p:txBody>
          <a:bodyPr lIns="90000" tIns="90000" rIns="90000"/>
          <a:lstStyle>
            <a:lvl1pPr>
              <a:defRPr lang="en-US" sz="1200" dirty="0"/>
            </a:lvl1pPr>
          </a:lstStyle>
          <a:p>
            <a:pPr marL="0" marR="0" lvl="0" indent="0" fontAlgn="auto">
              <a:spcAft>
                <a:spcPts val="0"/>
              </a:spcAft>
              <a:buClr>
                <a:schemeClr val="accent1"/>
              </a:buClr>
              <a:buSzTx/>
              <a:buNone/>
              <a:tabLst/>
            </a:pPr>
            <a:r>
              <a:rPr lang="en-IN" dirty="0"/>
              <a:t>This can be used as either bullets/ paragraph</a:t>
            </a:r>
          </a:p>
        </p:txBody>
      </p:sp>
      <p:sp>
        <p:nvSpPr>
          <p:cNvPr id="9" name="Text Placeholder 17">
            <a:extLst>
              <a:ext uri="{FF2B5EF4-FFF2-40B4-BE49-F238E27FC236}">
                <a16:creationId xmlns:a16="http://schemas.microsoft.com/office/drawing/2014/main" id="{A4194A1B-772F-50CA-941B-3D83F604473C}"/>
              </a:ext>
            </a:extLst>
          </p:cNvPr>
          <p:cNvSpPr>
            <a:spLocks noGrp="1"/>
          </p:cNvSpPr>
          <p:nvPr>
            <p:ph type="body" sz="quarter" idx="130" hasCustomPrompt="1"/>
          </p:nvPr>
        </p:nvSpPr>
        <p:spPr>
          <a:xfrm>
            <a:off x="224245" y="1008587"/>
            <a:ext cx="8702681" cy="1127253"/>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Tree>
    <p:extLst>
      <p:ext uri="{BB962C8B-B14F-4D97-AF65-F5344CB8AC3E}">
        <p14:creationId xmlns:p14="http://schemas.microsoft.com/office/powerpoint/2010/main" val="6458166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block slide 2">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D1B5DB58-013B-F1AE-3F61-41F821A4B6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58187" y="-1"/>
            <a:ext cx="785814" cy="785814"/>
          </a:xfrm>
          <a:prstGeom prst="rect">
            <a:avLst/>
          </a:prstGeom>
        </p:spPr>
      </p:pic>
      <p:sp>
        <p:nvSpPr>
          <p:cNvPr id="16" name="Title 1">
            <a:extLst>
              <a:ext uri="{FF2B5EF4-FFF2-40B4-BE49-F238E27FC236}">
                <a16:creationId xmlns:a16="http://schemas.microsoft.com/office/drawing/2014/main" id="{1F3A9ED9-315A-A8D8-6C1A-36902E63A1B7}"/>
              </a:ext>
            </a:extLst>
          </p:cNvPr>
          <p:cNvSpPr>
            <a:spLocks noGrp="1"/>
          </p:cNvSpPr>
          <p:nvPr>
            <p:ph type="title" hasCustomPrompt="1"/>
          </p:nvPr>
        </p:nvSpPr>
        <p:spPr>
          <a:xfrm>
            <a:off x="224247" y="188464"/>
            <a:ext cx="8133940" cy="461665"/>
          </a:xfrm>
          <a:prstGeom prst="rect">
            <a:avLst/>
          </a:prstGeom>
        </p:spPr>
        <p:txBody>
          <a:bodyPr wrap="square" anchor="t">
            <a:spAutoFit/>
          </a:bodyPr>
          <a:lstStyle>
            <a:lvl1pPr>
              <a:lnSpc>
                <a:spcPct val="100000"/>
              </a:lnSpc>
              <a:spcBef>
                <a:spcPts val="0"/>
              </a:spcBef>
              <a:defRPr sz="2400" b="0" i="0">
                <a:solidFill>
                  <a:schemeClr val="accent1"/>
                </a:solidFill>
                <a:latin typeface="+mj-lt"/>
                <a:cs typeface="Arial" panose="020B0604020202020204" pitchFamily="34" charset="0"/>
              </a:defRPr>
            </a:lvl1pPr>
          </a:lstStyle>
          <a:p>
            <a:r>
              <a:rPr lang="en-IN" dirty="0"/>
              <a:t>6-block slide</a:t>
            </a:r>
            <a:endParaRPr lang="en-US" dirty="0"/>
          </a:p>
        </p:txBody>
      </p:sp>
      <p:sp>
        <p:nvSpPr>
          <p:cNvPr id="12" name="Text Placeholder 68">
            <a:extLst>
              <a:ext uri="{FF2B5EF4-FFF2-40B4-BE49-F238E27FC236}">
                <a16:creationId xmlns:a16="http://schemas.microsoft.com/office/drawing/2014/main" id="{ABE281D5-0DB6-148F-8225-4D8F8A8E9BB3}"/>
              </a:ext>
            </a:extLst>
          </p:cNvPr>
          <p:cNvSpPr>
            <a:spLocks noGrp="1"/>
          </p:cNvSpPr>
          <p:nvPr>
            <p:ph type="body" sz="quarter" idx="64" hasCustomPrompt="1"/>
          </p:nvPr>
        </p:nvSpPr>
        <p:spPr>
          <a:xfrm>
            <a:off x="4288715" y="2286184"/>
            <a:ext cx="1680614" cy="305413"/>
          </a:xfrm>
          <a:prstGeom prst="rect">
            <a:avLst/>
          </a:prstGeom>
        </p:spPr>
        <p:txBody>
          <a:bodyPr anchor="b"/>
          <a:lstStyle>
            <a:lvl1pPr>
              <a:defRPr lang="en-IN" sz="1400" dirty="0">
                <a:solidFill>
                  <a:schemeClr val="accent1"/>
                </a:solidFill>
              </a:defRPr>
            </a:lvl1pPr>
          </a:lstStyle>
          <a:p>
            <a:pPr marL="0" lvl="0" indent="0">
              <a:lnSpc>
                <a:spcPct val="100000"/>
              </a:lnSpc>
              <a:spcBef>
                <a:spcPts val="0"/>
              </a:spcBef>
              <a:buNone/>
            </a:pPr>
            <a:r>
              <a:rPr lang="en-IN" dirty="0"/>
              <a:t>Heading</a:t>
            </a:r>
          </a:p>
        </p:txBody>
      </p:sp>
      <p:sp>
        <p:nvSpPr>
          <p:cNvPr id="13" name="Text Placeholder 17">
            <a:extLst>
              <a:ext uri="{FF2B5EF4-FFF2-40B4-BE49-F238E27FC236}">
                <a16:creationId xmlns:a16="http://schemas.microsoft.com/office/drawing/2014/main" id="{32DA9C8C-BBDF-C6EF-8BF8-61AE4611A2EB}"/>
              </a:ext>
            </a:extLst>
          </p:cNvPr>
          <p:cNvSpPr>
            <a:spLocks noGrp="1"/>
          </p:cNvSpPr>
          <p:nvPr>
            <p:ph type="body" sz="quarter" idx="65" hasCustomPrompt="1"/>
          </p:nvPr>
        </p:nvSpPr>
        <p:spPr>
          <a:xfrm>
            <a:off x="4288716" y="2652677"/>
            <a:ext cx="1679760" cy="765706"/>
          </a:xfrm>
          <a:prstGeom prst="rect">
            <a:avLst/>
          </a:prstGeom>
        </p:spPr>
        <p:txBody>
          <a:bodyPr/>
          <a:lstStyle>
            <a:lvl1pPr>
              <a:defRPr lang="en-US" sz="1100" dirty="0"/>
            </a:lvl1pPr>
          </a:lstStyle>
          <a:p>
            <a:pPr marL="171450" marR="0" lvl="0" indent="-17145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Char char="•"/>
              <a:tabLst/>
              <a:defRPr/>
            </a:pPr>
            <a:r>
              <a:rPr lang="en-US" dirty="0"/>
              <a:t>Bullets/Paragraph</a:t>
            </a:r>
          </a:p>
        </p:txBody>
      </p:sp>
      <p:sp>
        <p:nvSpPr>
          <p:cNvPr id="20" name="Picture Placeholder 28">
            <a:extLst>
              <a:ext uri="{FF2B5EF4-FFF2-40B4-BE49-F238E27FC236}">
                <a16:creationId xmlns:a16="http://schemas.microsoft.com/office/drawing/2014/main" id="{3D029BC0-81F0-B4E7-8FBC-1C4AAAD80D22}"/>
              </a:ext>
            </a:extLst>
          </p:cNvPr>
          <p:cNvSpPr>
            <a:spLocks noGrp="1"/>
          </p:cNvSpPr>
          <p:nvPr>
            <p:ph type="pic" sz="quarter" idx="66"/>
          </p:nvPr>
        </p:nvSpPr>
        <p:spPr>
          <a:xfrm>
            <a:off x="3192579" y="2286184"/>
            <a:ext cx="994956" cy="1132199"/>
          </a:xfrm>
          <a:prstGeom prst="rect">
            <a:avLst/>
          </a:prstGeom>
          <a:noFill/>
        </p:spPr>
        <p:txBody>
          <a:bodyPr/>
          <a:lstStyle>
            <a:lvl1pPr marL="0" indent="0">
              <a:buNone/>
              <a:defRPr sz="100">
                <a:solidFill>
                  <a:schemeClr val="accent6"/>
                </a:solidFill>
              </a:defRPr>
            </a:lvl1pPr>
          </a:lstStyle>
          <a:p>
            <a:r>
              <a:rPr lang="en-US"/>
              <a:t>Click icon to add picture</a:t>
            </a:r>
            <a:endParaRPr lang="en-IN" dirty="0"/>
          </a:p>
        </p:txBody>
      </p:sp>
      <p:sp>
        <p:nvSpPr>
          <p:cNvPr id="21" name="Picture Placeholder 28">
            <a:extLst>
              <a:ext uri="{FF2B5EF4-FFF2-40B4-BE49-F238E27FC236}">
                <a16:creationId xmlns:a16="http://schemas.microsoft.com/office/drawing/2014/main" id="{F82281F9-07B5-2606-6009-943DFD4F3331}"/>
              </a:ext>
            </a:extLst>
          </p:cNvPr>
          <p:cNvSpPr>
            <a:spLocks noGrp="1"/>
          </p:cNvSpPr>
          <p:nvPr>
            <p:ph type="pic" sz="quarter" idx="67"/>
          </p:nvPr>
        </p:nvSpPr>
        <p:spPr>
          <a:xfrm>
            <a:off x="3192579" y="3554101"/>
            <a:ext cx="994956" cy="1132199"/>
          </a:xfrm>
          <a:prstGeom prst="rect">
            <a:avLst/>
          </a:prstGeom>
          <a:noFill/>
        </p:spPr>
        <p:txBody>
          <a:bodyPr/>
          <a:lstStyle>
            <a:lvl1pPr marL="0" indent="0">
              <a:buNone/>
              <a:defRPr sz="100">
                <a:solidFill>
                  <a:schemeClr val="accent6"/>
                </a:solidFill>
              </a:defRPr>
            </a:lvl1pPr>
          </a:lstStyle>
          <a:p>
            <a:r>
              <a:rPr lang="en-US"/>
              <a:t>Click icon to add picture</a:t>
            </a:r>
            <a:endParaRPr lang="en-IN" dirty="0"/>
          </a:p>
        </p:txBody>
      </p:sp>
      <p:sp>
        <p:nvSpPr>
          <p:cNvPr id="22" name="Text Placeholder 68">
            <a:extLst>
              <a:ext uri="{FF2B5EF4-FFF2-40B4-BE49-F238E27FC236}">
                <a16:creationId xmlns:a16="http://schemas.microsoft.com/office/drawing/2014/main" id="{FA4CE0D6-4D87-9F88-ED4A-A1D0C77DDBE2}"/>
              </a:ext>
            </a:extLst>
          </p:cNvPr>
          <p:cNvSpPr>
            <a:spLocks noGrp="1"/>
          </p:cNvSpPr>
          <p:nvPr>
            <p:ph type="body" sz="quarter" idx="68" hasCustomPrompt="1"/>
          </p:nvPr>
        </p:nvSpPr>
        <p:spPr>
          <a:xfrm>
            <a:off x="4288715" y="3554101"/>
            <a:ext cx="1680614" cy="305413"/>
          </a:xfrm>
          <a:prstGeom prst="rect">
            <a:avLst/>
          </a:prstGeom>
        </p:spPr>
        <p:txBody>
          <a:bodyPr anchor="b"/>
          <a:lstStyle>
            <a:lvl1pPr>
              <a:defRPr lang="en-IN" sz="1400" dirty="0">
                <a:solidFill>
                  <a:schemeClr val="accent1"/>
                </a:solidFill>
              </a:defRPr>
            </a:lvl1pPr>
          </a:lstStyle>
          <a:p>
            <a:pPr marL="0" lvl="0" indent="0">
              <a:lnSpc>
                <a:spcPct val="100000"/>
              </a:lnSpc>
              <a:spcBef>
                <a:spcPts val="0"/>
              </a:spcBef>
              <a:buNone/>
            </a:pPr>
            <a:r>
              <a:rPr lang="en-IN" dirty="0"/>
              <a:t>Heading</a:t>
            </a:r>
          </a:p>
        </p:txBody>
      </p:sp>
      <p:sp>
        <p:nvSpPr>
          <p:cNvPr id="23" name="Text Placeholder 17">
            <a:extLst>
              <a:ext uri="{FF2B5EF4-FFF2-40B4-BE49-F238E27FC236}">
                <a16:creationId xmlns:a16="http://schemas.microsoft.com/office/drawing/2014/main" id="{376391BF-7FF4-A304-5185-09F1A62C39B6}"/>
              </a:ext>
            </a:extLst>
          </p:cNvPr>
          <p:cNvSpPr>
            <a:spLocks noGrp="1"/>
          </p:cNvSpPr>
          <p:nvPr>
            <p:ph type="body" sz="quarter" idx="69" hasCustomPrompt="1"/>
          </p:nvPr>
        </p:nvSpPr>
        <p:spPr>
          <a:xfrm>
            <a:off x="4288716" y="3920594"/>
            <a:ext cx="1679760" cy="765706"/>
          </a:xfrm>
          <a:prstGeom prst="rect">
            <a:avLst/>
          </a:prstGeom>
        </p:spPr>
        <p:txBody>
          <a:bodyPr/>
          <a:lstStyle>
            <a:lvl1pPr>
              <a:defRPr lang="en-US" sz="1100" dirty="0"/>
            </a:lvl1pPr>
          </a:lstStyle>
          <a:p>
            <a:pPr marL="171450" marR="0" lvl="0" indent="-17145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Char char="•"/>
              <a:tabLst/>
              <a:defRPr/>
            </a:pPr>
            <a:r>
              <a:rPr lang="en-US" dirty="0"/>
              <a:t>Bullets/Paragraph</a:t>
            </a:r>
          </a:p>
        </p:txBody>
      </p:sp>
      <p:sp>
        <p:nvSpPr>
          <p:cNvPr id="24" name="Text Placeholder 68">
            <a:extLst>
              <a:ext uri="{FF2B5EF4-FFF2-40B4-BE49-F238E27FC236}">
                <a16:creationId xmlns:a16="http://schemas.microsoft.com/office/drawing/2014/main" id="{C02B92C6-1532-C7FA-29A5-F9BE78B3C1E6}"/>
              </a:ext>
            </a:extLst>
          </p:cNvPr>
          <p:cNvSpPr>
            <a:spLocks noGrp="1"/>
          </p:cNvSpPr>
          <p:nvPr>
            <p:ph type="body" sz="quarter" idx="70" hasCustomPrompt="1"/>
          </p:nvPr>
        </p:nvSpPr>
        <p:spPr>
          <a:xfrm>
            <a:off x="7247165" y="2275859"/>
            <a:ext cx="1680614" cy="305413"/>
          </a:xfrm>
          <a:prstGeom prst="rect">
            <a:avLst/>
          </a:prstGeom>
        </p:spPr>
        <p:txBody>
          <a:bodyPr anchor="b"/>
          <a:lstStyle>
            <a:lvl1pPr>
              <a:defRPr lang="en-IN" sz="1400" dirty="0">
                <a:solidFill>
                  <a:schemeClr val="accent1"/>
                </a:solidFill>
              </a:defRPr>
            </a:lvl1pPr>
          </a:lstStyle>
          <a:p>
            <a:pPr marL="0" lvl="0" indent="0">
              <a:lnSpc>
                <a:spcPct val="100000"/>
              </a:lnSpc>
              <a:spcBef>
                <a:spcPts val="0"/>
              </a:spcBef>
              <a:buNone/>
            </a:pPr>
            <a:r>
              <a:rPr lang="en-IN" dirty="0"/>
              <a:t>Heading</a:t>
            </a:r>
          </a:p>
        </p:txBody>
      </p:sp>
      <p:sp>
        <p:nvSpPr>
          <p:cNvPr id="25" name="Text Placeholder 17">
            <a:extLst>
              <a:ext uri="{FF2B5EF4-FFF2-40B4-BE49-F238E27FC236}">
                <a16:creationId xmlns:a16="http://schemas.microsoft.com/office/drawing/2014/main" id="{3A0A0F21-BC72-F7C0-0EE3-9ED646CF658E}"/>
              </a:ext>
            </a:extLst>
          </p:cNvPr>
          <p:cNvSpPr>
            <a:spLocks noGrp="1"/>
          </p:cNvSpPr>
          <p:nvPr>
            <p:ph type="body" sz="quarter" idx="71" hasCustomPrompt="1"/>
          </p:nvPr>
        </p:nvSpPr>
        <p:spPr>
          <a:xfrm>
            <a:off x="7247166" y="2642352"/>
            <a:ext cx="1679760" cy="765706"/>
          </a:xfrm>
          <a:prstGeom prst="rect">
            <a:avLst/>
          </a:prstGeom>
        </p:spPr>
        <p:txBody>
          <a:bodyPr/>
          <a:lstStyle>
            <a:lvl1pPr>
              <a:defRPr lang="en-US" sz="1100" dirty="0"/>
            </a:lvl1pPr>
          </a:lstStyle>
          <a:p>
            <a:pPr marL="171450" marR="0" lvl="0" indent="-17145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Char char="•"/>
              <a:tabLst/>
              <a:defRPr/>
            </a:pPr>
            <a:r>
              <a:rPr lang="en-US" dirty="0"/>
              <a:t>Bullets/Paragraph</a:t>
            </a:r>
          </a:p>
        </p:txBody>
      </p:sp>
      <p:sp>
        <p:nvSpPr>
          <p:cNvPr id="26" name="Picture Placeholder 28">
            <a:extLst>
              <a:ext uri="{FF2B5EF4-FFF2-40B4-BE49-F238E27FC236}">
                <a16:creationId xmlns:a16="http://schemas.microsoft.com/office/drawing/2014/main" id="{2346A6CF-0E99-B386-118E-984C879C2A81}"/>
              </a:ext>
            </a:extLst>
          </p:cNvPr>
          <p:cNvSpPr>
            <a:spLocks noGrp="1"/>
          </p:cNvSpPr>
          <p:nvPr>
            <p:ph type="pic" sz="quarter" idx="72"/>
          </p:nvPr>
        </p:nvSpPr>
        <p:spPr>
          <a:xfrm>
            <a:off x="6151029" y="2275859"/>
            <a:ext cx="994956" cy="1132199"/>
          </a:xfrm>
          <a:prstGeom prst="rect">
            <a:avLst/>
          </a:prstGeom>
          <a:noFill/>
        </p:spPr>
        <p:txBody>
          <a:bodyPr/>
          <a:lstStyle>
            <a:lvl1pPr marL="0" indent="0">
              <a:buNone/>
              <a:defRPr sz="100">
                <a:solidFill>
                  <a:schemeClr val="accent6"/>
                </a:solidFill>
              </a:defRPr>
            </a:lvl1pPr>
          </a:lstStyle>
          <a:p>
            <a:r>
              <a:rPr lang="en-US"/>
              <a:t>Click icon to add picture</a:t>
            </a:r>
            <a:endParaRPr lang="en-IN" dirty="0"/>
          </a:p>
        </p:txBody>
      </p:sp>
      <p:sp>
        <p:nvSpPr>
          <p:cNvPr id="27" name="Picture Placeholder 28">
            <a:extLst>
              <a:ext uri="{FF2B5EF4-FFF2-40B4-BE49-F238E27FC236}">
                <a16:creationId xmlns:a16="http://schemas.microsoft.com/office/drawing/2014/main" id="{2441FB86-7346-D987-852D-14E1706B7AB6}"/>
              </a:ext>
            </a:extLst>
          </p:cNvPr>
          <p:cNvSpPr>
            <a:spLocks noGrp="1"/>
          </p:cNvSpPr>
          <p:nvPr>
            <p:ph type="pic" sz="quarter" idx="73"/>
          </p:nvPr>
        </p:nvSpPr>
        <p:spPr>
          <a:xfrm>
            <a:off x="6151029" y="3543776"/>
            <a:ext cx="994956" cy="1132199"/>
          </a:xfrm>
          <a:prstGeom prst="rect">
            <a:avLst/>
          </a:prstGeom>
          <a:noFill/>
        </p:spPr>
        <p:txBody>
          <a:bodyPr/>
          <a:lstStyle>
            <a:lvl1pPr marL="0" indent="0">
              <a:buNone/>
              <a:defRPr sz="100">
                <a:solidFill>
                  <a:schemeClr val="accent6"/>
                </a:solidFill>
              </a:defRPr>
            </a:lvl1pPr>
          </a:lstStyle>
          <a:p>
            <a:r>
              <a:rPr lang="en-US"/>
              <a:t>Click icon to add picture</a:t>
            </a:r>
            <a:endParaRPr lang="en-IN" dirty="0"/>
          </a:p>
        </p:txBody>
      </p:sp>
      <p:sp>
        <p:nvSpPr>
          <p:cNvPr id="28" name="Text Placeholder 68">
            <a:extLst>
              <a:ext uri="{FF2B5EF4-FFF2-40B4-BE49-F238E27FC236}">
                <a16:creationId xmlns:a16="http://schemas.microsoft.com/office/drawing/2014/main" id="{1C9E804E-7283-75DE-5386-9DA09D7EC202}"/>
              </a:ext>
            </a:extLst>
          </p:cNvPr>
          <p:cNvSpPr>
            <a:spLocks noGrp="1"/>
          </p:cNvSpPr>
          <p:nvPr>
            <p:ph type="body" sz="quarter" idx="74" hasCustomPrompt="1"/>
          </p:nvPr>
        </p:nvSpPr>
        <p:spPr>
          <a:xfrm>
            <a:off x="7247165" y="3543776"/>
            <a:ext cx="1680614" cy="305413"/>
          </a:xfrm>
          <a:prstGeom prst="rect">
            <a:avLst/>
          </a:prstGeom>
        </p:spPr>
        <p:txBody>
          <a:bodyPr anchor="b"/>
          <a:lstStyle>
            <a:lvl1pPr>
              <a:defRPr lang="en-IN" sz="1400" dirty="0">
                <a:solidFill>
                  <a:schemeClr val="accent1"/>
                </a:solidFill>
              </a:defRPr>
            </a:lvl1pPr>
          </a:lstStyle>
          <a:p>
            <a:pPr marL="0" lvl="0" indent="0">
              <a:lnSpc>
                <a:spcPct val="100000"/>
              </a:lnSpc>
              <a:spcBef>
                <a:spcPts val="0"/>
              </a:spcBef>
              <a:buNone/>
            </a:pPr>
            <a:r>
              <a:rPr lang="en-IN" dirty="0"/>
              <a:t>Heading</a:t>
            </a:r>
          </a:p>
        </p:txBody>
      </p:sp>
      <p:sp>
        <p:nvSpPr>
          <p:cNvPr id="30" name="Text Placeholder 17">
            <a:extLst>
              <a:ext uri="{FF2B5EF4-FFF2-40B4-BE49-F238E27FC236}">
                <a16:creationId xmlns:a16="http://schemas.microsoft.com/office/drawing/2014/main" id="{9FC18B62-AB3B-D89D-EB1C-B23D251D3490}"/>
              </a:ext>
            </a:extLst>
          </p:cNvPr>
          <p:cNvSpPr>
            <a:spLocks noGrp="1"/>
          </p:cNvSpPr>
          <p:nvPr>
            <p:ph type="body" sz="quarter" idx="75" hasCustomPrompt="1"/>
          </p:nvPr>
        </p:nvSpPr>
        <p:spPr>
          <a:xfrm>
            <a:off x="7247166" y="3910269"/>
            <a:ext cx="1679760" cy="765706"/>
          </a:xfrm>
          <a:prstGeom prst="rect">
            <a:avLst/>
          </a:prstGeom>
        </p:spPr>
        <p:txBody>
          <a:bodyPr/>
          <a:lstStyle>
            <a:lvl1pPr marL="0" indent="0">
              <a:buNone/>
              <a:defRPr lang="en-US" sz="1100" dirty="0"/>
            </a:lvl1pPr>
          </a:lstStyle>
          <a:p>
            <a:pPr marL="171450" marR="0" lvl="0" indent="-17145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Char char="•"/>
              <a:tabLst/>
              <a:defRPr/>
            </a:pPr>
            <a:r>
              <a:rPr lang="en-US" dirty="0"/>
              <a:t>Bullets/Paragraph</a:t>
            </a:r>
          </a:p>
        </p:txBody>
      </p:sp>
      <p:sp>
        <p:nvSpPr>
          <p:cNvPr id="38" name="Text Placeholder 68">
            <a:extLst>
              <a:ext uri="{FF2B5EF4-FFF2-40B4-BE49-F238E27FC236}">
                <a16:creationId xmlns:a16="http://schemas.microsoft.com/office/drawing/2014/main" id="{0D7BB6FA-85DC-24CC-A8B0-2E8DA9AD6817}"/>
              </a:ext>
            </a:extLst>
          </p:cNvPr>
          <p:cNvSpPr>
            <a:spLocks noGrp="1"/>
          </p:cNvSpPr>
          <p:nvPr>
            <p:ph type="body" sz="quarter" idx="77" hasCustomPrompt="1"/>
          </p:nvPr>
        </p:nvSpPr>
        <p:spPr>
          <a:xfrm>
            <a:off x="4288715" y="1013151"/>
            <a:ext cx="1680614" cy="305413"/>
          </a:xfrm>
          <a:prstGeom prst="rect">
            <a:avLst/>
          </a:prstGeom>
        </p:spPr>
        <p:txBody>
          <a:bodyPr anchor="b"/>
          <a:lstStyle>
            <a:lvl1pPr>
              <a:defRPr lang="en-IN" sz="1400" dirty="0">
                <a:solidFill>
                  <a:schemeClr val="accent1"/>
                </a:solidFill>
              </a:defRPr>
            </a:lvl1pPr>
          </a:lstStyle>
          <a:p>
            <a:pPr marL="0" lvl="0" indent="0">
              <a:lnSpc>
                <a:spcPct val="100000"/>
              </a:lnSpc>
              <a:spcBef>
                <a:spcPts val="0"/>
              </a:spcBef>
              <a:buNone/>
            </a:pPr>
            <a:r>
              <a:rPr lang="en-IN" dirty="0"/>
              <a:t>Heading</a:t>
            </a:r>
          </a:p>
        </p:txBody>
      </p:sp>
      <p:sp>
        <p:nvSpPr>
          <p:cNvPr id="39" name="Text Placeholder 17">
            <a:extLst>
              <a:ext uri="{FF2B5EF4-FFF2-40B4-BE49-F238E27FC236}">
                <a16:creationId xmlns:a16="http://schemas.microsoft.com/office/drawing/2014/main" id="{69F3E3E4-DA00-459E-948F-8A644E10C41D}"/>
              </a:ext>
            </a:extLst>
          </p:cNvPr>
          <p:cNvSpPr>
            <a:spLocks noGrp="1"/>
          </p:cNvSpPr>
          <p:nvPr>
            <p:ph type="body" sz="quarter" idx="78" hasCustomPrompt="1"/>
          </p:nvPr>
        </p:nvSpPr>
        <p:spPr>
          <a:xfrm>
            <a:off x="4288716" y="1384760"/>
            <a:ext cx="1679760" cy="765706"/>
          </a:xfrm>
          <a:prstGeom prst="rect">
            <a:avLst/>
          </a:prstGeom>
        </p:spPr>
        <p:txBody>
          <a:bodyPr/>
          <a:lstStyle>
            <a:lvl1pPr>
              <a:defRPr lang="en-US" sz="1100" dirty="0"/>
            </a:lvl1pPr>
          </a:lstStyle>
          <a:p>
            <a:pPr marL="171450" marR="0" lvl="0" indent="-17145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Char char="•"/>
              <a:tabLst/>
              <a:defRPr/>
            </a:pPr>
            <a:r>
              <a:rPr lang="en-US" dirty="0"/>
              <a:t>Bullets/Paragraph</a:t>
            </a:r>
          </a:p>
        </p:txBody>
      </p:sp>
      <p:sp>
        <p:nvSpPr>
          <p:cNvPr id="40" name="Picture Placeholder 28">
            <a:extLst>
              <a:ext uri="{FF2B5EF4-FFF2-40B4-BE49-F238E27FC236}">
                <a16:creationId xmlns:a16="http://schemas.microsoft.com/office/drawing/2014/main" id="{CA4F97C6-003C-26C7-FCF8-A042C6887CAE}"/>
              </a:ext>
            </a:extLst>
          </p:cNvPr>
          <p:cNvSpPr>
            <a:spLocks noGrp="1"/>
          </p:cNvSpPr>
          <p:nvPr>
            <p:ph type="pic" sz="quarter" idx="79"/>
          </p:nvPr>
        </p:nvSpPr>
        <p:spPr>
          <a:xfrm>
            <a:off x="3192579" y="1018266"/>
            <a:ext cx="994956" cy="1132199"/>
          </a:xfrm>
          <a:prstGeom prst="rect">
            <a:avLst/>
          </a:prstGeom>
          <a:noFill/>
        </p:spPr>
        <p:txBody>
          <a:bodyPr/>
          <a:lstStyle>
            <a:lvl1pPr marL="0" indent="0">
              <a:buNone/>
              <a:defRPr sz="100">
                <a:solidFill>
                  <a:schemeClr val="accent6"/>
                </a:solidFill>
              </a:defRPr>
            </a:lvl1pPr>
          </a:lstStyle>
          <a:p>
            <a:r>
              <a:rPr lang="en-US"/>
              <a:t>Click icon to add picture</a:t>
            </a:r>
            <a:endParaRPr lang="en-IN" dirty="0"/>
          </a:p>
        </p:txBody>
      </p:sp>
      <p:sp>
        <p:nvSpPr>
          <p:cNvPr id="41" name="Text Placeholder 68">
            <a:extLst>
              <a:ext uri="{FF2B5EF4-FFF2-40B4-BE49-F238E27FC236}">
                <a16:creationId xmlns:a16="http://schemas.microsoft.com/office/drawing/2014/main" id="{B45282E2-3255-1008-7F7C-8AE4B133A394}"/>
              </a:ext>
            </a:extLst>
          </p:cNvPr>
          <p:cNvSpPr>
            <a:spLocks noGrp="1"/>
          </p:cNvSpPr>
          <p:nvPr>
            <p:ph type="body" sz="quarter" idx="80" hasCustomPrompt="1"/>
          </p:nvPr>
        </p:nvSpPr>
        <p:spPr>
          <a:xfrm>
            <a:off x="7247165" y="1013151"/>
            <a:ext cx="1680614" cy="305413"/>
          </a:xfrm>
          <a:prstGeom prst="rect">
            <a:avLst/>
          </a:prstGeom>
        </p:spPr>
        <p:txBody>
          <a:bodyPr anchor="b"/>
          <a:lstStyle>
            <a:lvl1pPr>
              <a:defRPr lang="en-IN" sz="1400" dirty="0">
                <a:solidFill>
                  <a:schemeClr val="accent1"/>
                </a:solidFill>
              </a:defRPr>
            </a:lvl1pPr>
          </a:lstStyle>
          <a:p>
            <a:pPr marL="0" lvl="0" indent="0">
              <a:lnSpc>
                <a:spcPct val="100000"/>
              </a:lnSpc>
              <a:spcBef>
                <a:spcPts val="0"/>
              </a:spcBef>
              <a:buNone/>
            </a:pPr>
            <a:r>
              <a:rPr lang="en-IN" dirty="0"/>
              <a:t>Heading</a:t>
            </a:r>
          </a:p>
        </p:txBody>
      </p:sp>
      <p:sp>
        <p:nvSpPr>
          <p:cNvPr id="42" name="Text Placeholder 17">
            <a:extLst>
              <a:ext uri="{FF2B5EF4-FFF2-40B4-BE49-F238E27FC236}">
                <a16:creationId xmlns:a16="http://schemas.microsoft.com/office/drawing/2014/main" id="{27ACD78A-548C-4149-F861-F56BF45C7146}"/>
              </a:ext>
            </a:extLst>
          </p:cNvPr>
          <p:cNvSpPr>
            <a:spLocks noGrp="1"/>
          </p:cNvSpPr>
          <p:nvPr>
            <p:ph type="body" sz="quarter" idx="81" hasCustomPrompt="1"/>
          </p:nvPr>
        </p:nvSpPr>
        <p:spPr>
          <a:xfrm>
            <a:off x="7247166" y="1374435"/>
            <a:ext cx="1679760" cy="765706"/>
          </a:xfrm>
          <a:prstGeom prst="rect">
            <a:avLst/>
          </a:prstGeom>
        </p:spPr>
        <p:txBody>
          <a:bodyPr/>
          <a:lstStyle>
            <a:lvl1pPr>
              <a:defRPr lang="en-US" sz="1100" dirty="0"/>
            </a:lvl1pPr>
          </a:lstStyle>
          <a:p>
            <a:pPr marL="171450" marR="0" lvl="0" indent="-17145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Char char="•"/>
              <a:tabLst/>
              <a:defRPr/>
            </a:pPr>
            <a:r>
              <a:rPr lang="en-US" dirty="0"/>
              <a:t>Bullets/Paragraph</a:t>
            </a:r>
          </a:p>
        </p:txBody>
      </p:sp>
      <p:sp>
        <p:nvSpPr>
          <p:cNvPr id="43" name="Picture Placeholder 28">
            <a:extLst>
              <a:ext uri="{FF2B5EF4-FFF2-40B4-BE49-F238E27FC236}">
                <a16:creationId xmlns:a16="http://schemas.microsoft.com/office/drawing/2014/main" id="{A89DB116-FA57-5AB6-5C61-D2D80006FAEC}"/>
              </a:ext>
            </a:extLst>
          </p:cNvPr>
          <p:cNvSpPr>
            <a:spLocks noGrp="1"/>
          </p:cNvSpPr>
          <p:nvPr>
            <p:ph type="pic" sz="quarter" idx="82"/>
          </p:nvPr>
        </p:nvSpPr>
        <p:spPr>
          <a:xfrm>
            <a:off x="6151029" y="1007941"/>
            <a:ext cx="994956" cy="1132199"/>
          </a:xfrm>
          <a:prstGeom prst="rect">
            <a:avLst/>
          </a:prstGeom>
          <a:noFill/>
        </p:spPr>
        <p:txBody>
          <a:bodyPr/>
          <a:lstStyle>
            <a:lvl1pPr marL="0" indent="0">
              <a:buNone/>
              <a:defRPr sz="100">
                <a:solidFill>
                  <a:schemeClr val="accent6"/>
                </a:solidFill>
              </a:defRPr>
            </a:lvl1pPr>
          </a:lstStyle>
          <a:p>
            <a:r>
              <a:rPr lang="en-US"/>
              <a:t>Click icon to add picture</a:t>
            </a:r>
            <a:endParaRPr lang="en-IN" dirty="0"/>
          </a:p>
        </p:txBody>
      </p:sp>
      <p:sp>
        <p:nvSpPr>
          <p:cNvPr id="3" name="Text Placeholder 17">
            <a:extLst>
              <a:ext uri="{FF2B5EF4-FFF2-40B4-BE49-F238E27FC236}">
                <a16:creationId xmlns:a16="http://schemas.microsoft.com/office/drawing/2014/main" id="{C711EB3E-B556-83FF-8D99-93181A8118D5}"/>
              </a:ext>
            </a:extLst>
          </p:cNvPr>
          <p:cNvSpPr>
            <a:spLocks noGrp="1"/>
          </p:cNvSpPr>
          <p:nvPr>
            <p:ph type="body" sz="quarter" idx="130" hasCustomPrompt="1"/>
          </p:nvPr>
        </p:nvSpPr>
        <p:spPr>
          <a:xfrm>
            <a:off x="224246" y="1008587"/>
            <a:ext cx="2808514" cy="1790217"/>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
        <p:nvSpPr>
          <p:cNvPr id="6" name="Text Placeholder 17">
            <a:extLst>
              <a:ext uri="{FF2B5EF4-FFF2-40B4-BE49-F238E27FC236}">
                <a16:creationId xmlns:a16="http://schemas.microsoft.com/office/drawing/2014/main" id="{9113F08C-9C38-AD22-37D8-39140002D00F}"/>
              </a:ext>
            </a:extLst>
          </p:cNvPr>
          <p:cNvSpPr>
            <a:spLocks noGrp="1"/>
          </p:cNvSpPr>
          <p:nvPr>
            <p:ph type="body" sz="quarter" idx="131" hasCustomPrompt="1"/>
          </p:nvPr>
        </p:nvSpPr>
        <p:spPr>
          <a:xfrm>
            <a:off x="224246" y="2944067"/>
            <a:ext cx="2808514" cy="1742233"/>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Tree>
    <p:extLst>
      <p:ext uri="{BB962C8B-B14F-4D97-AF65-F5344CB8AC3E}">
        <p14:creationId xmlns:p14="http://schemas.microsoft.com/office/powerpoint/2010/main" val="6553500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evelopment stages slide">
    <p:spTree>
      <p:nvGrpSpPr>
        <p:cNvPr id="1" name=""/>
        <p:cNvGrpSpPr/>
        <p:nvPr/>
      </p:nvGrpSpPr>
      <p:grpSpPr>
        <a:xfrm>
          <a:off x="0" y="0"/>
          <a:ext cx="0" cy="0"/>
          <a:chOff x="0" y="0"/>
          <a:chExt cx="0" cy="0"/>
        </a:xfrm>
      </p:grpSpPr>
      <p:pic>
        <p:nvPicPr>
          <p:cNvPr id="20" name="Graphic 19">
            <a:extLst>
              <a:ext uri="{FF2B5EF4-FFF2-40B4-BE49-F238E27FC236}">
                <a16:creationId xmlns:a16="http://schemas.microsoft.com/office/drawing/2014/main" id="{720A661D-0DDB-AC15-D19E-199A75FAFE3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58187" y="-1"/>
            <a:ext cx="785814" cy="785814"/>
          </a:xfrm>
          <a:prstGeom prst="rect">
            <a:avLst/>
          </a:prstGeom>
        </p:spPr>
      </p:pic>
      <p:sp>
        <p:nvSpPr>
          <p:cNvPr id="24" name="Title 1">
            <a:extLst>
              <a:ext uri="{FF2B5EF4-FFF2-40B4-BE49-F238E27FC236}">
                <a16:creationId xmlns:a16="http://schemas.microsoft.com/office/drawing/2014/main" id="{A12DCD4F-D039-FA4E-A8AB-0DEBFB3D84F7}"/>
              </a:ext>
            </a:extLst>
          </p:cNvPr>
          <p:cNvSpPr>
            <a:spLocks noGrp="1"/>
          </p:cNvSpPr>
          <p:nvPr userDrawn="1">
            <p:ph type="title" hasCustomPrompt="1"/>
          </p:nvPr>
        </p:nvSpPr>
        <p:spPr>
          <a:xfrm>
            <a:off x="224247" y="188464"/>
            <a:ext cx="8133940" cy="461665"/>
          </a:xfrm>
          <a:prstGeom prst="rect">
            <a:avLst/>
          </a:prstGeom>
        </p:spPr>
        <p:txBody>
          <a:bodyPr wrap="square" anchor="t">
            <a:spAutoFit/>
          </a:bodyPr>
          <a:lstStyle>
            <a:lvl1pPr>
              <a:lnSpc>
                <a:spcPct val="100000"/>
              </a:lnSpc>
              <a:spcBef>
                <a:spcPts val="0"/>
              </a:spcBef>
              <a:defRPr sz="2400" b="0" i="0">
                <a:solidFill>
                  <a:schemeClr val="accent1"/>
                </a:solidFill>
                <a:latin typeface="+mj-lt"/>
                <a:cs typeface="Arial" panose="020B0604020202020204" pitchFamily="34" charset="0"/>
              </a:defRPr>
            </a:lvl1pPr>
          </a:lstStyle>
          <a:p>
            <a:r>
              <a:rPr lang="en-IN" dirty="0"/>
              <a:t>Development stages slide</a:t>
            </a:r>
            <a:endParaRPr lang="en-US" dirty="0"/>
          </a:p>
        </p:txBody>
      </p:sp>
      <p:sp>
        <p:nvSpPr>
          <p:cNvPr id="28" name="Text Placeholder 68">
            <a:extLst>
              <a:ext uri="{FF2B5EF4-FFF2-40B4-BE49-F238E27FC236}">
                <a16:creationId xmlns:a16="http://schemas.microsoft.com/office/drawing/2014/main" id="{3060D144-B9DC-1C80-F88A-FDEEDD26B135}"/>
              </a:ext>
            </a:extLst>
          </p:cNvPr>
          <p:cNvSpPr>
            <a:spLocks noGrp="1"/>
          </p:cNvSpPr>
          <p:nvPr>
            <p:ph type="body" sz="quarter" idx="13" hasCustomPrompt="1"/>
          </p:nvPr>
        </p:nvSpPr>
        <p:spPr>
          <a:xfrm>
            <a:off x="548124" y="1457325"/>
            <a:ext cx="1512000" cy="461665"/>
          </a:xfrm>
          <a:prstGeom prst="rect">
            <a:avLst/>
          </a:prstGeom>
          <a:solidFill>
            <a:schemeClr val="accent1"/>
          </a:solidFill>
        </p:spPr>
        <p:txBody>
          <a:bodyPr lIns="144000" tIns="46800" anchor="ctr" anchorCtr="0"/>
          <a:lstStyle>
            <a:lvl1pPr marL="0" indent="0">
              <a:lnSpc>
                <a:spcPct val="100000"/>
              </a:lnSpc>
              <a:spcBef>
                <a:spcPts val="0"/>
              </a:spcBef>
              <a:buNone/>
              <a:defRPr sz="14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IN" dirty="0"/>
              <a:t>Heading 1</a:t>
            </a:r>
          </a:p>
        </p:txBody>
      </p:sp>
      <p:sp>
        <p:nvSpPr>
          <p:cNvPr id="34" name="Text Placeholder 68">
            <a:extLst>
              <a:ext uri="{FF2B5EF4-FFF2-40B4-BE49-F238E27FC236}">
                <a16:creationId xmlns:a16="http://schemas.microsoft.com/office/drawing/2014/main" id="{B6291667-9598-CA5C-3DFB-0552F38368AA}"/>
              </a:ext>
            </a:extLst>
          </p:cNvPr>
          <p:cNvSpPr>
            <a:spLocks noGrp="1"/>
          </p:cNvSpPr>
          <p:nvPr>
            <p:ph type="body" sz="quarter" idx="15" hasCustomPrompt="1"/>
          </p:nvPr>
        </p:nvSpPr>
        <p:spPr>
          <a:xfrm>
            <a:off x="2182524" y="1317277"/>
            <a:ext cx="1512000" cy="461665"/>
          </a:xfrm>
          <a:prstGeom prst="rect">
            <a:avLst/>
          </a:prstGeom>
          <a:solidFill>
            <a:schemeClr val="accent1"/>
          </a:solidFill>
        </p:spPr>
        <p:txBody>
          <a:bodyPr lIns="144000" tIns="46800" anchor="ctr" anchorCtr="0"/>
          <a:lstStyle>
            <a:lvl1pPr marL="0" indent="0">
              <a:lnSpc>
                <a:spcPct val="100000"/>
              </a:lnSpc>
              <a:spcBef>
                <a:spcPts val="0"/>
              </a:spcBef>
              <a:buNone/>
              <a:defRPr sz="14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IN" dirty="0"/>
              <a:t>Heading 2</a:t>
            </a:r>
          </a:p>
        </p:txBody>
      </p:sp>
      <p:sp>
        <p:nvSpPr>
          <p:cNvPr id="36" name="Text Placeholder 68">
            <a:extLst>
              <a:ext uri="{FF2B5EF4-FFF2-40B4-BE49-F238E27FC236}">
                <a16:creationId xmlns:a16="http://schemas.microsoft.com/office/drawing/2014/main" id="{89BD7C56-7DBB-D6F1-35DE-00251F898E89}"/>
              </a:ext>
            </a:extLst>
          </p:cNvPr>
          <p:cNvSpPr>
            <a:spLocks noGrp="1"/>
          </p:cNvSpPr>
          <p:nvPr>
            <p:ph type="body" sz="quarter" idx="17" hasCustomPrompt="1"/>
          </p:nvPr>
        </p:nvSpPr>
        <p:spPr>
          <a:xfrm>
            <a:off x="3816924" y="1200006"/>
            <a:ext cx="1512000" cy="461665"/>
          </a:xfrm>
          <a:prstGeom prst="rect">
            <a:avLst/>
          </a:prstGeom>
          <a:solidFill>
            <a:schemeClr val="accent1"/>
          </a:solidFill>
        </p:spPr>
        <p:txBody>
          <a:bodyPr lIns="144000" tIns="46800" anchor="ctr" anchorCtr="0"/>
          <a:lstStyle>
            <a:lvl1pPr marL="0" indent="0">
              <a:lnSpc>
                <a:spcPct val="100000"/>
              </a:lnSpc>
              <a:spcBef>
                <a:spcPts val="0"/>
              </a:spcBef>
              <a:buNone/>
              <a:defRPr sz="14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IN" dirty="0"/>
              <a:t>Heading 3</a:t>
            </a:r>
          </a:p>
        </p:txBody>
      </p:sp>
      <p:sp>
        <p:nvSpPr>
          <p:cNvPr id="38" name="Text Placeholder 68">
            <a:extLst>
              <a:ext uri="{FF2B5EF4-FFF2-40B4-BE49-F238E27FC236}">
                <a16:creationId xmlns:a16="http://schemas.microsoft.com/office/drawing/2014/main" id="{82C436CC-94F1-9BE6-7895-4E334622310E}"/>
              </a:ext>
            </a:extLst>
          </p:cNvPr>
          <p:cNvSpPr>
            <a:spLocks noGrp="1"/>
          </p:cNvSpPr>
          <p:nvPr>
            <p:ph type="body" sz="quarter" idx="19" hasCustomPrompt="1"/>
          </p:nvPr>
        </p:nvSpPr>
        <p:spPr>
          <a:xfrm>
            <a:off x="5451324" y="1074917"/>
            <a:ext cx="1512000" cy="461665"/>
          </a:xfrm>
          <a:prstGeom prst="rect">
            <a:avLst/>
          </a:prstGeom>
          <a:solidFill>
            <a:schemeClr val="accent1"/>
          </a:solidFill>
        </p:spPr>
        <p:txBody>
          <a:bodyPr lIns="144000" tIns="46800" anchor="ctr" anchorCtr="0"/>
          <a:lstStyle>
            <a:lvl1pPr marL="0" indent="0">
              <a:lnSpc>
                <a:spcPct val="100000"/>
              </a:lnSpc>
              <a:spcBef>
                <a:spcPts val="0"/>
              </a:spcBef>
              <a:buNone/>
              <a:defRPr sz="14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IN" dirty="0"/>
              <a:t>Heading 4</a:t>
            </a:r>
          </a:p>
        </p:txBody>
      </p:sp>
      <p:sp>
        <p:nvSpPr>
          <p:cNvPr id="40" name="Text Placeholder 68">
            <a:extLst>
              <a:ext uri="{FF2B5EF4-FFF2-40B4-BE49-F238E27FC236}">
                <a16:creationId xmlns:a16="http://schemas.microsoft.com/office/drawing/2014/main" id="{4BB4D12E-7291-9276-E2AA-7D7053B77EE1}"/>
              </a:ext>
            </a:extLst>
          </p:cNvPr>
          <p:cNvSpPr>
            <a:spLocks noGrp="1"/>
          </p:cNvSpPr>
          <p:nvPr>
            <p:ph type="body" sz="quarter" idx="21" hasCustomPrompt="1"/>
          </p:nvPr>
        </p:nvSpPr>
        <p:spPr>
          <a:xfrm>
            <a:off x="7085724" y="956704"/>
            <a:ext cx="1512000" cy="461665"/>
          </a:xfrm>
          <a:prstGeom prst="rect">
            <a:avLst/>
          </a:prstGeom>
          <a:solidFill>
            <a:schemeClr val="accent1"/>
          </a:solidFill>
        </p:spPr>
        <p:txBody>
          <a:bodyPr lIns="144000" tIns="46800" anchor="ctr" anchorCtr="0"/>
          <a:lstStyle>
            <a:lvl1pPr marL="0" indent="0">
              <a:lnSpc>
                <a:spcPct val="100000"/>
              </a:lnSpc>
              <a:spcBef>
                <a:spcPts val="0"/>
              </a:spcBef>
              <a:buNone/>
              <a:defRPr sz="14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IN" dirty="0"/>
              <a:t>Heading 5</a:t>
            </a:r>
          </a:p>
        </p:txBody>
      </p:sp>
      <p:sp>
        <p:nvSpPr>
          <p:cNvPr id="4" name="Text Placeholder 17">
            <a:extLst>
              <a:ext uri="{FF2B5EF4-FFF2-40B4-BE49-F238E27FC236}">
                <a16:creationId xmlns:a16="http://schemas.microsoft.com/office/drawing/2014/main" id="{07B1B554-9FC1-6A7C-BBAE-1BDA26200653}"/>
              </a:ext>
            </a:extLst>
          </p:cNvPr>
          <p:cNvSpPr>
            <a:spLocks noGrp="1"/>
          </p:cNvSpPr>
          <p:nvPr>
            <p:ph type="body" sz="quarter" idx="25" hasCustomPrompt="1"/>
          </p:nvPr>
        </p:nvSpPr>
        <p:spPr>
          <a:xfrm>
            <a:off x="548124" y="1457325"/>
            <a:ext cx="1512000" cy="2728595"/>
          </a:xfrm>
          <a:prstGeom prst="rect">
            <a:avLst/>
          </a:prstGeom>
          <a:ln>
            <a:solidFill>
              <a:schemeClr val="accent1"/>
            </a:solidFill>
          </a:ln>
        </p:spPr>
        <p:txBody>
          <a:bodyPr tIns="576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
        <p:nvSpPr>
          <p:cNvPr id="6" name="Text Placeholder 17">
            <a:extLst>
              <a:ext uri="{FF2B5EF4-FFF2-40B4-BE49-F238E27FC236}">
                <a16:creationId xmlns:a16="http://schemas.microsoft.com/office/drawing/2014/main" id="{E1F6B5EC-1480-4EFC-AD56-EF17283E9CBF}"/>
              </a:ext>
            </a:extLst>
          </p:cNvPr>
          <p:cNvSpPr>
            <a:spLocks noGrp="1"/>
          </p:cNvSpPr>
          <p:nvPr>
            <p:ph type="body" sz="quarter" idx="26" hasCustomPrompt="1"/>
          </p:nvPr>
        </p:nvSpPr>
        <p:spPr>
          <a:xfrm>
            <a:off x="2182524" y="1317277"/>
            <a:ext cx="1512000" cy="3029422"/>
          </a:xfrm>
          <a:prstGeom prst="rect">
            <a:avLst/>
          </a:prstGeom>
          <a:ln>
            <a:solidFill>
              <a:schemeClr val="accent1"/>
            </a:solidFill>
          </a:ln>
        </p:spPr>
        <p:txBody>
          <a:bodyPr tIns="576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
        <p:nvSpPr>
          <p:cNvPr id="7" name="Text Placeholder 17">
            <a:extLst>
              <a:ext uri="{FF2B5EF4-FFF2-40B4-BE49-F238E27FC236}">
                <a16:creationId xmlns:a16="http://schemas.microsoft.com/office/drawing/2014/main" id="{36B3A30F-62E2-F936-FD3C-27D854FA06A4}"/>
              </a:ext>
            </a:extLst>
          </p:cNvPr>
          <p:cNvSpPr>
            <a:spLocks noGrp="1"/>
          </p:cNvSpPr>
          <p:nvPr>
            <p:ph type="body" sz="quarter" idx="27" hasCustomPrompt="1"/>
          </p:nvPr>
        </p:nvSpPr>
        <p:spPr>
          <a:xfrm>
            <a:off x="3816924" y="1200006"/>
            <a:ext cx="1512000" cy="3263965"/>
          </a:xfrm>
          <a:prstGeom prst="rect">
            <a:avLst/>
          </a:prstGeom>
          <a:ln>
            <a:solidFill>
              <a:schemeClr val="accent1"/>
            </a:solidFill>
          </a:ln>
        </p:spPr>
        <p:txBody>
          <a:bodyPr tIns="576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
        <p:nvSpPr>
          <p:cNvPr id="8" name="Text Placeholder 17">
            <a:extLst>
              <a:ext uri="{FF2B5EF4-FFF2-40B4-BE49-F238E27FC236}">
                <a16:creationId xmlns:a16="http://schemas.microsoft.com/office/drawing/2014/main" id="{E1304BA4-59D0-D7E4-96DC-BAD0BBF02891}"/>
              </a:ext>
            </a:extLst>
          </p:cNvPr>
          <p:cNvSpPr>
            <a:spLocks noGrp="1"/>
          </p:cNvSpPr>
          <p:nvPr>
            <p:ph type="body" sz="quarter" idx="28" hasCustomPrompt="1"/>
          </p:nvPr>
        </p:nvSpPr>
        <p:spPr>
          <a:xfrm>
            <a:off x="5451324" y="1074917"/>
            <a:ext cx="1512000" cy="3512917"/>
          </a:xfrm>
          <a:prstGeom prst="rect">
            <a:avLst/>
          </a:prstGeom>
          <a:ln>
            <a:solidFill>
              <a:schemeClr val="accent1"/>
            </a:solidFill>
          </a:ln>
        </p:spPr>
        <p:txBody>
          <a:bodyPr tIns="576000"/>
          <a:lstStyle>
            <a:lvl1pPr marL="171450" indent="-171450">
              <a:buClr>
                <a:schemeClr val="accent1"/>
              </a:buClr>
              <a:buFont typeface="Arial" panose="020B0604020202020204" pitchFamily="34" charset="0"/>
              <a:buChar cha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
        <p:nvSpPr>
          <p:cNvPr id="9" name="Text Placeholder 17">
            <a:extLst>
              <a:ext uri="{FF2B5EF4-FFF2-40B4-BE49-F238E27FC236}">
                <a16:creationId xmlns:a16="http://schemas.microsoft.com/office/drawing/2014/main" id="{7F50ACDA-4F0E-DADD-9A13-84993D8A51FE}"/>
              </a:ext>
            </a:extLst>
          </p:cNvPr>
          <p:cNvSpPr>
            <a:spLocks noGrp="1"/>
          </p:cNvSpPr>
          <p:nvPr>
            <p:ph type="body" sz="quarter" idx="29" hasCustomPrompt="1"/>
          </p:nvPr>
        </p:nvSpPr>
        <p:spPr>
          <a:xfrm>
            <a:off x="7085724" y="956705"/>
            <a:ext cx="1512000" cy="3751792"/>
          </a:xfrm>
          <a:prstGeom prst="rect">
            <a:avLst/>
          </a:prstGeom>
          <a:ln>
            <a:solidFill>
              <a:schemeClr val="accent1"/>
            </a:solidFill>
          </a:ln>
        </p:spPr>
        <p:txBody>
          <a:bodyPr tIns="576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Tree>
    <p:extLst>
      <p:ext uri="{BB962C8B-B14F-4D97-AF65-F5344CB8AC3E}">
        <p14:creationId xmlns:p14="http://schemas.microsoft.com/office/powerpoint/2010/main" val="1716100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eps/processes slide">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id="{0AE624F0-8CD2-EB4A-303E-796CAE3CDD6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58187" y="-1"/>
            <a:ext cx="785814" cy="785814"/>
          </a:xfrm>
          <a:prstGeom prst="rect">
            <a:avLst/>
          </a:prstGeom>
        </p:spPr>
      </p:pic>
      <p:sp>
        <p:nvSpPr>
          <p:cNvPr id="33" name="Title 1">
            <a:extLst>
              <a:ext uri="{FF2B5EF4-FFF2-40B4-BE49-F238E27FC236}">
                <a16:creationId xmlns:a16="http://schemas.microsoft.com/office/drawing/2014/main" id="{B331BC92-8398-EB8B-5612-26E58DAF1159}"/>
              </a:ext>
            </a:extLst>
          </p:cNvPr>
          <p:cNvSpPr>
            <a:spLocks noGrp="1"/>
          </p:cNvSpPr>
          <p:nvPr userDrawn="1">
            <p:ph type="title" hasCustomPrompt="1"/>
          </p:nvPr>
        </p:nvSpPr>
        <p:spPr>
          <a:xfrm>
            <a:off x="224247" y="188464"/>
            <a:ext cx="8133940" cy="461665"/>
          </a:xfrm>
          <a:prstGeom prst="rect">
            <a:avLst/>
          </a:prstGeom>
        </p:spPr>
        <p:txBody>
          <a:bodyPr wrap="square" anchor="t">
            <a:spAutoFit/>
          </a:bodyPr>
          <a:lstStyle>
            <a:lvl1pPr>
              <a:lnSpc>
                <a:spcPct val="100000"/>
              </a:lnSpc>
              <a:spcBef>
                <a:spcPts val="0"/>
              </a:spcBef>
              <a:defRPr sz="2400" b="0" i="0">
                <a:solidFill>
                  <a:schemeClr val="accent1"/>
                </a:solidFill>
                <a:latin typeface="+mj-lt"/>
                <a:cs typeface="Arial" panose="020B0604020202020204" pitchFamily="34" charset="0"/>
              </a:defRPr>
            </a:lvl1pPr>
          </a:lstStyle>
          <a:p>
            <a:r>
              <a:rPr lang="en-IN" dirty="0"/>
              <a:t>Steps/processes slide</a:t>
            </a:r>
            <a:endParaRPr lang="en-US" dirty="0"/>
          </a:p>
        </p:txBody>
      </p:sp>
      <p:sp>
        <p:nvSpPr>
          <p:cNvPr id="35" name="Text Placeholder 34">
            <a:extLst>
              <a:ext uri="{FF2B5EF4-FFF2-40B4-BE49-F238E27FC236}">
                <a16:creationId xmlns:a16="http://schemas.microsoft.com/office/drawing/2014/main" id="{112205D4-DA5D-26CF-1929-03E0076889B4}"/>
              </a:ext>
            </a:extLst>
          </p:cNvPr>
          <p:cNvSpPr>
            <a:spLocks noGrp="1"/>
          </p:cNvSpPr>
          <p:nvPr>
            <p:ph type="body" sz="quarter" idx="10" hasCustomPrompt="1"/>
          </p:nvPr>
        </p:nvSpPr>
        <p:spPr>
          <a:xfrm>
            <a:off x="224247" y="2822398"/>
            <a:ext cx="1800000" cy="433348"/>
          </a:xfrm>
          <a:prstGeom prst="homePlate">
            <a:avLst/>
          </a:prstGeom>
          <a:solidFill>
            <a:schemeClr val="accent1"/>
          </a:solidFill>
        </p:spPr>
        <p:txBody>
          <a:bodyPr wrap="square" lIns="252000" tIns="180000" bIns="180000" anchor="ctr" anchorCtr="0">
            <a:noAutofit/>
          </a:bodyPr>
          <a:lstStyle>
            <a:lvl1pPr marL="0" indent="0">
              <a:buNone/>
              <a:defRPr sz="1200">
                <a:solidFill>
                  <a:schemeClr val="bg1"/>
                </a:solidFill>
              </a:defRPr>
            </a:lvl1pPr>
          </a:lstStyle>
          <a:p>
            <a:pPr lvl="0"/>
            <a:r>
              <a:rPr lang="en-IN" dirty="0"/>
              <a:t>Title 1</a:t>
            </a:r>
          </a:p>
        </p:txBody>
      </p:sp>
      <p:sp>
        <p:nvSpPr>
          <p:cNvPr id="36" name="Text Placeholder 34">
            <a:extLst>
              <a:ext uri="{FF2B5EF4-FFF2-40B4-BE49-F238E27FC236}">
                <a16:creationId xmlns:a16="http://schemas.microsoft.com/office/drawing/2014/main" id="{2D9C27C2-59E8-A10D-1BD0-F50671DE3E6C}"/>
              </a:ext>
            </a:extLst>
          </p:cNvPr>
          <p:cNvSpPr>
            <a:spLocks noGrp="1"/>
          </p:cNvSpPr>
          <p:nvPr>
            <p:ph type="body" sz="quarter" idx="11" hasCustomPrompt="1"/>
          </p:nvPr>
        </p:nvSpPr>
        <p:spPr>
          <a:xfrm>
            <a:off x="1945897" y="2822398"/>
            <a:ext cx="1800000" cy="433348"/>
          </a:xfrm>
          <a:prstGeom prst="chevron">
            <a:avLst/>
          </a:prstGeom>
          <a:solidFill>
            <a:schemeClr val="accent1"/>
          </a:solidFill>
        </p:spPr>
        <p:txBody>
          <a:bodyPr wrap="square" lIns="252000" tIns="180000" bIns="180000" anchor="ctr" anchorCtr="0">
            <a:noAutofit/>
          </a:bodyPr>
          <a:lstStyle>
            <a:lvl1pPr>
              <a:defRPr lang="en-IN" sz="1200" dirty="0">
                <a:solidFill>
                  <a:schemeClr val="bg1"/>
                </a:solidFill>
              </a:defRPr>
            </a:lvl1pPr>
          </a:lstStyle>
          <a:p>
            <a:pPr marL="0" lvl="0" indent="0">
              <a:buNone/>
            </a:pPr>
            <a:r>
              <a:rPr lang="en-IN" dirty="0"/>
              <a:t>Title 2</a:t>
            </a:r>
          </a:p>
        </p:txBody>
      </p:sp>
      <p:sp>
        <p:nvSpPr>
          <p:cNvPr id="37" name="Text Placeholder 34">
            <a:extLst>
              <a:ext uri="{FF2B5EF4-FFF2-40B4-BE49-F238E27FC236}">
                <a16:creationId xmlns:a16="http://schemas.microsoft.com/office/drawing/2014/main" id="{2E655F3C-AE86-28CC-5DB4-2AEBB9552BEF}"/>
              </a:ext>
            </a:extLst>
          </p:cNvPr>
          <p:cNvSpPr>
            <a:spLocks noGrp="1"/>
          </p:cNvSpPr>
          <p:nvPr>
            <p:ph type="body" sz="quarter" idx="12" hasCustomPrompt="1"/>
          </p:nvPr>
        </p:nvSpPr>
        <p:spPr>
          <a:xfrm>
            <a:off x="3667547" y="2822398"/>
            <a:ext cx="1800000" cy="433348"/>
          </a:xfrm>
          <a:prstGeom prst="chevron">
            <a:avLst/>
          </a:prstGeom>
          <a:solidFill>
            <a:schemeClr val="accent1"/>
          </a:solidFill>
        </p:spPr>
        <p:txBody>
          <a:bodyPr wrap="square" lIns="252000" tIns="180000" bIns="180000" anchor="ctr" anchorCtr="0">
            <a:noAutofit/>
          </a:bodyPr>
          <a:lstStyle>
            <a:lvl1pPr>
              <a:defRPr lang="en-IN" sz="1200" dirty="0">
                <a:solidFill>
                  <a:schemeClr val="bg1"/>
                </a:solidFill>
              </a:defRPr>
            </a:lvl1pPr>
          </a:lstStyle>
          <a:p>
            <a:pPr marL="0" lvl="0" indent="0">
              <a:buNone/>
            </a:pPr>
            <a:r>
              <a:rPr lang="en-IN" dirty="0"/>
              <a:t>Title 3</a:t>
            </a:r>
          </a:p>
        </p:txBody>
      </p:sp>
      <p:sp>
        <p:nvSpPr>
          <p:cNvPr id="38" name="Text Placeholder 34">
            <a:extLst>
              <a:ext uri="{FF2B5EF4-FFF2-40B4-BE49-F238E27FC236}">
                <a16:creationId xmlns:a16="http://schemas.microsoft.com/office/drawing/2014/main" id="{85621137-D429-EF37-1CF6-CF101C2924C4}"/>
              </a:ext>
            </a:extLst>
          </p:cNvPr>
          <p:cNvSpPr>
            <a:spLocks noGrp="1"/>
          </p:cNvSpPr>
          <p:nvPr>
            <p:ph type="body" sz="quarter" idx="13" hasCustomPrompt="1"/>
          </p:nvPr>
        </p:nvSpPr>
        <p:spPr>
          <a:xfrm>
            <a:off x="5389197" y="2822398"/>
            <a:ext cx="1800000" cy="433348"/>
          </a:xfrm>
          <a:prstGeom prst="chevron">
            <a:avLst/>
          </a:prstGeom>
          <a:solidFill>
            <a:schemeClr val="accent1"/>
          </a:solidFill>
        </p:spPr>
        <p:txBody>
          <a:bodyPr wrap="square" lIns="252000" tIns="180000" bIns="180000" anchor="ctr" anchorCtr="0">
            <a:noAutofit/>
          </a:bodyPr>
          <a:lstStyle>
            <a:lvl1pPr>
              <a:defRPr lang="en-IN" sz="1200" dirty="0">
                <a:solidFill>
                  <a:schemeClr val="bg1"/>
                </a:solidFill>
              </a:defRPr>
            </a:lvl1pPr>
          </a:lstStyle>
          <a:p>
            <a:pPr marL="0" lvl="0" indent="0">
              <a:buNone/>
            </a:pPr>
            <a:r>
              <a:rPr lang="en-IN" dirty="0"/>
              <a:t>Title 4</a:t>
            </a:r>
          </a:p>
        </p:txBody>
      </p:sp>
      <p:sp>
        <p:nvSpPr>
          <p:cNvPr id="39" name="Text Placeholder 34">
            <a:extLst>
              <a:ext uri="{FF2B5EF4-FFF2-40B4-BE49-F238E27FC236}">
                <a16:creationId xmlns:a16="http://schemas.microsoft.com/office/drawing/2014/main" id="{FE208C03-2FF6-0986-F3FB-98866A7B6392}"/>
              </a:ext>
            </a:extLst>
          </p:cNvPr>
          <p:cNvSpPr>
            <a:spLocks noGrp="1"/>
          </p:cNvSpPr>
          <p:nvPr>
            <p:ph type="body" sz="quarter" idx="14" hasCustomPrompt="1"/>
          </p:nvPr>
        </p:nvSpPr>
        <p:spPr>
          <a:xfrm>
            <a:off x="7110846" y="2839211"/>
            <a:ext cx="1800000" cy="433348"/>
          </a:xfrm>
          <a:prstGeom prst="chevron">
            <a:avLst/>
          </a:prstGeom>
          <a:solidFill>
            <a:schemeClr val="accent1"/>
          </a:solidFill>
        </p:spPr>
        <p:txBody>
          <a:bodyPr wrap="square" lIns="252000" tIns="180000" bIns="180000" anchor="ctr" anchorCtr="0">
            <a:noAutofit/>
          </a:bodyPr>
          <a:lstStyle>
            <a:lvl1pPr>
              <a:defRPr lang="en-IN" sz="1200" dirty="0">
                <a:solidFill>
                  <a:schemeClr val="bg1"/>
                </a:solidFill>
              </a:defRPr>
            </a:lvl1pPr>
          </a:lstStyle>
          <a:p>
            <a:pPr marL="0" lvl="0" indent="0">
              <a:buNone/>
            </a:pPr>
            <a:r>
              <a:rPr lang="en-IN" dirty="0"/>
              <a:t>Title 5</a:t>
            </a:r>
          </a:p>
        </p:txBody>
      </p:sp>
      <p:sp>
        <p:nvSpPr>
          <p:cNvPr id="41" name="Text Placeholder 68">
            <a:extLst>
              <a:ext uri="{FF2B5EF4-FFF2-40B4-BE49-F238E27FC236}">
                <a16:creationId xmlns:a16="http://schemas.microsoft.com/office/drawing/2014/main" id="{902F7CD0-65F3-BBE3-E2DF-FDF657C329FD}"/>
              </a:ext>
            </a:extLst>
          </p:cNvPr>
          <p:cNvSpPr>
            <a:spLocks noGrp="1"/>
          </p:cNvSpPr>
          <p:nvPr>
            <p:ph type="body" sz="quarter" idx="15" hasCustomPrompt="1"/>
          </p:nvPr>
        </p:nvSpPr>
        <p:spPr>
          <a:xfrm>
            <a:off x="224247" y="3380994"/>
            <a:ext cx="1588161" cy="307083"/>
          </a:xfrm>
          <a:prstGeom prst="rect">
            <a:avLst/>
          </a:prstGeom>
        </p:spPr>
        <p:txBody>
          <a:bodyPr anchor="b"/>
          <a:lstStyle>
            <a:lvl1pPr marL="0" indent="0">
              <a:buNone/>
              <a:defRPr lang="en-IN" sz="1400" b="0" dirty="0">
                <a:solidFill>
                  <a:schemeClr val="accent1"/>
                </a:solidFill>
              </a:defRPr>
            </a:lvl1pPr>
            <a:lvl2pPr>
              <a:defRPr sz="1400"/>
            </a:lvl2pPr>
            <a:lvl3pPr>
              <a:defRPr sz="1400"/>
            </a:lvl3pPr>
            <a:lvl4pPr>
              <a:defRPr sz="1200"/>
            </a:lvl4pPr>
            <a:lvl5pPr>
              <a:defRPr sz="1200"/>
            </a:lvl5pPr>
          </a:lstStyle>
          <a:p>
            <a:pPr marL="180000" lvl="0" indent="-180000">
              <a:lnSpc>
                <a:spcPct val="100000"/>
              </a:lnSpc>
              <a:spcBef>
                <a:spcPts val="600"/>
              </a:spcBef>
              <a:buClr>
                <a:schemeClr val="accent1"/>
              </a:buClr>
            </a:pPr>
            <a:r>
              <a:rPr lang="en-IN" dirty="0"/>
              <a:t>Heading</a:t>
            </a:r>
          </a:p>
        </p:txBody>
      </p:sp>
      <p:sp>
        <p:nvSpPr>
          <p:cNvPr id="43" name="Picture Placeholder 28">
            <a:extLst>
              <a:ext uri="{FF2B5EF4-FFF2-40B4-BE49-F238E27FC236}">
                <a16:creationId xmlns:a16="http://schemas.microsoft.com/office/drawing/2014/main" id="{B8070078-08E8-2509-CA26-2F86F49AAEAD}"/>
              </a:ext>
            </a:extLst>
          </p:cNvPr>
          <p:cNvSpPr>
            <a:spLocks noGrp="1"/>
          </p:cNvSpPr>
          <p:nvPr>
            <p:ph type="pic" sz="quarter" idx="41" hasCustomPrompt="1"/>
          </p:nvPr>
        </p:nvSpPr>
        <p:spPr>
          <a:xfrm>
            <a:off x="224247" y="1911527"/>
            <a:ext cx="792000" cy="792000"/>
          </a:xfrm>
          <a:prstGeom prst="rect">
            <a:avLst/>
          </a:prstGeom>
          <a:noFill/>
        </p:spPr>
        <p:txBody>
          <a:bodyPr/>
          <a:lstStyle>
            <a:lvl1pPr marL="0" indent="0">
              <a:buNone/>
              <a:defRPr lang="en-IN" sz="800" dirty="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IN" dirty="0"/>
              <a:t>Click the icon to insert the image of your choice</a:t>
            </a:r>
            <a:endParaRPr lang="en-US" dirty="0"/>
          </a:p>
          <a:p>
            <a:endParaRPr lang="en-IN" dirty="0"/>
          </a:p>
        </p:txBody>
      </p:sp>
      <p:sp>
        <p:nvSpPr>
          <p:cNvPr id="44" name="Text Placeholder 68">
            <a:extLst>
              <a:ext uri="{FF2B5EF4-FFF2-40B4-BE49-F238E27FC236}">
                <a16:creationId xmlns:a16="http://schemas.microsoft.com/office/drawing/2014/main" id="{DD7CBF18-621A-2970-3759-6F28C7BFB97A}"/>
              </a:ext>
            </a:extLst>
          </p:cNvPr>
          <p:cNvSpPr>
            <a:spLocks noGrp="1"/>
          </p:cNvSpPr>
          <p:nvPr>
            <p:ph type="body" sz="quarter" idx="42" hasCustomPrompt="1"/>
          </p:nvPr>
        </p:nvSpPr>
        <p:spPr>
          <a:xfrm>
            <a:off x="1942297" y="3380994"/>
            <a:ext cx="1588161" cy="307083"/>
          </a:xfrm>
          <a:prstGeom prst="rect">
            <a:avLst/>
          </a:prstGeom>
        </p:spPr>
        <p:txBody>
          <a:bodyPr anchor="b"/>
          <a:lstStyle>
            <a:lvl1pPr marL="0" indent="0">
              <a:buNone/>
              <a:defRPr lang="en-IN" sz="1400" b="0" dirty="0">
                <a:solidFill>
                  <a:schemeClr val="accent1"/>
                </a:solidFill>
              </a:defRPr>
            </a:lvl1pPr>
            <a:lvl2pPr>
              <a:defRPr sz="1400"/>
            </a:lvl2pPr>
            <a:lvl3pPr>
              <a:defRPr sz="1400"/>
            </a:lvl3pPr>
            <a:lvl4pPr>
              <a:defRPr sz="1200"/>
            </a:lvl4pPr>
            <a:lvl5pPr>
              <a:defRPr sz="1200"/>
            </a:lvl5pPr>
          </a:lstStyle>
          <a:p>
            <a:pPr marL="180000" lvl="0" indent="-180000">
              <a:lnSpc>
                <a:spcPct val="100000"/>
              </a:lnSpc>
              <a:spcBef>
                <a:spcPts val="600"/>
              </a:spcBef>
              <a:buClr>
                <a:schemeClr val="accent1"/>
              </a:buClr>
            </a:pPr>
            <a:r>
              <a:rPr lang="en-IN" dirty="0"/>
              <a:t>Heading</a:t>
            </a:r>
          </a:p>
        </p:txBody>
      </p:sp>
      <p:sp>
        <p:nvSpPr>
          <p:cNvPr id="46" name="Text Placeholder 68">
            <a:extLst>
              <a:ext uri="{FF2B5EF4-FFF2-40B4-BE49-F238E27FC236}">
                <a16:creationId xmlns:a16="http://schemas.microsoft.com/office/drawing/2014/main" id="{69B2C0D6-7484-0F30-F19C-53A4C2EE2D8E}"/>
              </a:ext>
            </a:extLst>
          </p:cNvPr>
          <p:cNvSpPr>
            <a:spLocks noGrp="1"/>
          </p:cNvSpPr>
          <p:nvPr>
            <p:ph type="body" sz="quarter" idx="44" hasCustomPrompt="1"/>
          </p:nvPr>
        </p:nvSpPr>
        <p:spPr>
          <a:xfrm>
            <a:off x="3674747" y="3380994"/>
            <a:ext cx="1588161" cy="307083"/>
          </a:xfrm>
          <a:prstGeom prst="rect">
            <a:avLst/>
          </a:prstGeom>
        </p:spPr>
        <p:txBody>
          <a:bodyPr anchor="b"/>
          <a:lstStyle>
            <a:lvl1pPr marL="0" indent="0">
              <a:buNone/>
              <a:defRPr lang="en-IN" sz="1400" b="0" dirty="0">
                <a:solidFill>
                  <a:schemeClr val="accent1"/>
                </a:solidFill>
              </a:defRPr>
            </a:lvl1pPr>
            <a:lvl2pPr>
              <a:defRPr sz="1400"/>
            </a:lvl2pPr>
            <a:lvl3pPr>
              <a:defRPr sz="1400"/>
            </a:lvl3pPr>
            <a:lvl4pPr>
              <a:defRPr sz="1200"/>
            </a:lvl4pPr>
            <a:lvl5pPr>
              <a:defRPr sz="1200"/>
            </a:lvl5pPr>
          </a:lstStyle>
          <a:p>
            <a:pPr marL="180000" lvl="0" indent="-180000">
              <a:lnSpc>
                <a:spcPct val="100000"/>
              </a:lnSpc>
              <a:spcBef>
                <a:spcPts val="600"/>
              </a:spcBef>
              <a:buClr>
                <a:schemeClr val="accent1"/>
              </a:buClr>
            </a:pPr>
            <a:r>
              <a:rPr lang="en-IN" dirty="0"/>
              <a:t>Heading</a:t>
            </a:r>
          </a:p>
        </p:txBody>
      </p:sp>
      <p:sp>
        <p:nvSpPr>
          <p:cNvPr id="48" name="Text Placeholder 68">
            <a:extLst>
              <a:ext uri="{FF2B5EF4-FFF2-40B4-BE49-F238E27FC236}">
                <a16:creationId xmlns:a16="http://schemas.microsoft.com/office/drawing/2014/main" id="{190B971F-7FB2-B71E-4324-7A4233436A6B}"/>
              </a:ext>
            </a:extLst>
          </p:cNvPr>
          <p:cNvSpPr>
            <a:spLocks noGrp="1"/>
          </p:cNvSpPr>
          <p:nvPr>
            <p:ph type="body" sz="quarter" idx="46" hasCustomPrompt="1"/>
          </p:nvPr>
        </p:nvSpPr>
        <p:spPr>
          <a:xfrm>
            <a:off x="5392797" y="3380994"/>
            <a:ext cx="1588161" cy="307083"/>
          </a:xfrm>
          <a:prstGeom prst="rect">
            <a:avLst/>
          </a:prstGeom>
        </p:spPr>
        <p:txBody>
          <a:bodyPr anchor="b"/>
          <a:lstStyle>
            <a:lvl1pPr marL="0" indent="0">
              <a:buNone/>
              <a:defRPr lang="en-IN" sz="1400" b="0" dirty="0">
                <a:solidFill>
                  <a:schemeClr val="accent1"/>
                </a:solidFill>
              </a:defRPr>
            </a:lvl1pPr>
            <a:lvl2pPr>
              <a:defRPr sz="1400"/>
            </a:lvl2pPr>
            <a:lvl3pPr>
              <a:defRPr sz="1400"/>
            </a:lvl3pPr>
            <a:lvl4pPr>
              <a:defRPr sz="1200"/>
            </a:lvl4pPr>
            <a:lvl5pPr>
              <a:defRPr sz="1200"/>
            </a:lvl5pPr>
          </a:lstStyle>
          <a:p>
            <a:pPr marL="180000" lvl="0" indent="-180000">
              <a:lnSpc>
                <a:spcPct val="100000"/>
              </a:lnSpc>
              <a:spcBef>
                <a:spcPts val="600"/>
              </a:spcBef>
              <a:buClr>
                <a:schemeClr val="accent1"/>
              </a:buClr>
            </a:pPr>
            <a:r>
              <a:rPr lang="en-IN" dirty="0"/>
              <a:t>Heading</a:t>
            </a:r>
          </a:p>
        </p:txBody>
      </p:sp>
      <p:sp>
        <p:nvSpPr>
          <p:cNvPr id="50" name="Text Placeholder 68">
            <a:extLst>
              <a:ext uri="{FF2B5EF4-FFF2-40B4-BE49-F238E27FC236}">
                <a16:creationId xmlns:a16="http://schemas.microsoft.com/office/drawing/2014/main" id="{42E95CCA-B9F7-881C-A690-FCFAAADE66F6}"/>
              </a:ext>
            </a:extLst>
          </p:cNvPr>
          <p:cNvSpPr>
            <a:spLocks noGrp="1"/>
          </p:cNvSpPr>
          <p:nvPr>
            <p:ph type="body" sz="quarter" idx="48" hasCustomPrompt="1"/>
          </p:nvPr>
        </p:nvSpPr>
        <p:spPr>
          <a:xfrm>
            <a:off x="7110846" y="3380994"/>
            <a:ext cx="1588161" cy="307083"/>
          </a:xfrm>
          <a:prstGeom prst="rect">
            <a:avLst/>
          </a:prstGeom>
        </p:spPr>
        <p:txBody>
          <a:bodyPr anchor="b"/>
          <a:lstStyle>
            <a:lvl1pPr marL="0" indent="0">
              <a:buNone/>
              <a:defRPr lang="en-IN" sz="1400" b="0" dirty="0">
                <a:solidFill>
                  <a:schemeClr val="accent1"/>
                </a:solidFill>
              </a:defRPr>
            </a:lvl1pPr>
            <a:lvl2pPr>
              <a:defRPr sz="1400"/>
            </a:lvl2pPr>
            <a:lvl3pPr>
              <a:defRPr sz="1400"/>
            </a:lvl3pPr>
            <a:lvl4pPr>
              <a:defRPr sz="1200"/>
            </a:lvl4pPr>
            <a:lvl5pPr>
              <a:defRPr sz="1200"/>
            </a:lvl5pPr>
          </a:lstStyle>
          <a:p>
            <a:pPr marL="180000" lvl="0" indent="-180000">
              <a:lnSpc>
                <a:spcPct val="100000"/>
              </a:lnSpc>
              <a:spcBef>
                <a:spcPts val="600"/>
              </a:spcBef>
              <a:buClr>
                <a:schemeClr val="accent1"/>
              </a:buClr>
            </a:pPr>
            <a:r>
              <a:rPr lang="en-IN" dirty="0"/>
              <a:t>Heading</a:t>
            </a:r>
          </a:p>
        </p:txBody>
      </p:sp>
      <p:sp>
        <p:nvSpPr>
          <p:cNvPr id="58" name="Text Placeholder 68">
            <a:extLst>
              <a:ext uri="{FF2B5EF4-FFF2-40B4-BE49-F238E27FC236}">
                <a16:creationId xmlns:a16="http://schemas.microsoft.com/office/drawing/2014/main" id="{8C526881-7D0A-09C1-4B12-10C8BAC4859B}"/>
              </a:ext>
            </a:extLst>
          </p:cNvPr>
          <p:cNvSpPr>
            <a:spLocks noGrp="1"/>
          </p:cNvSpPr>
          <p:nvPr>
            <p:ph type="body" sz="quarter" idx="26" hasCustomPrompt="1"/>
          </p:nvPr>
        </p:nvSpPr>
        <p:spPr>
          <a:xfrm>
            <a:off x="224248" y="933156"/>
            <a:ext cx="8672198" cy="756304"/>
          </a:xfrm>
          <a:prstGeom prst="rect">
            <a:avLst/>
          </a:prstGeom>
        </p:spPr>
        <p:txBody>
          <a:bodyPr anchor="t"/>
          <a:lstStyle>
            <a:lvl1pPr marL="0" indent="0">
              <a:buNone/>
              <a:defRPr sz="1400">
                <a:solidFill>
                  <a:schemeClr val="accent2"/>
                </a:solidFill>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IN" dirty="0"/>
              <a:t>Description</a:t>
            </a:r>
          </a:p>
        </p:txBody>
      </p:sp>
      <p:sp>
        <p:nvSpPr>
          <p:cNvPr id="12" name="Picture Placeholder 28">
            <a:extLst>
              <a:ext uri="{FF2B5EF4-FFF2-40B4-BE49-F238E27FC236}">
                <a16:creationId xmlns:a16="http://schemas.microsoft.com/office/drawing/2014/main" id="{D03FCB33-26B7-47D4-A5C3-7D53EF26A5E2}"/>
              </a:ext>
            </a:extLst>
          </p:cNvPr>
          <p:cNvSpPr>
            <a:spLocks noGrp="1"/>
          </p:cNvSpPr>
          <p:nvPr>
            <p:ph type="pic" sz="quarter" idx="58" hasCustomPrompt="1"/>
          </p:nvPr>
        </p:nvSpPr>
        <p:spPr>
          <a:xfrm>
            <a:off x="1956697" y="1911527"/>
            <a:ext cx="792000" cy="792000"/>
          </a:xfrm>
          <a:prstGeom prst="rect">
            <a:avLst/>
          </a:prstGeom>
          <a:noFill/>
        </p:spPr>
        <p:txBody>
          <a:bodyPr/>
          <a:lstStyle>
            <a:lvl1pPr marL="0" indent="0">
              <a:buNone/>
              <a:defRPr lang="en-IN" sz="800" dirty="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IN" dirty="0"/>
              <a:t>Click the icon to insert the image of your choice</a:t>
            </a:r>
            <a:endParaRPr lang="en-US" dirty="0"/>
          </a:p>
        </p:txBody>
      </p:sp>
      <p:sp>
        <p:nvSpPr>
          <p:cNvPr id="13" name="Picture Placeholder 28">
            <a:extLst>
              <a:ext uri="{FF2B5EF4-FFF2-40B4-BE49-F238E27FC236}">
                <a16:creationId xmlns:a16="http://schemas.microsoft.com/office/drawing/2014/main" id="{7C1AAE4F-5E52-69E5-D71F-223C094A3ACA}"/>
              </a:ext>
            </a:extLst>
          </p:cNvPr>
          <p:cNvSpPr>
            <a:spLocks noGrp="1"/>
          </p:cNvSpPr>
          <p:nvPr>
            <p:ph type="pic" sz="quarter" idx="59" hasCustomPrompt="1"/>
          </p:nvPr>
        </p:nvSpPr>
        <p:spPr>
          <a:xfrm>
            <a:off x="3674747" y="1911527"/>
            <a:ext cx="792000" cy="792000"/>
          </a:xfrm>
          <a:prstGeom prst="rect">
            <a:avLst/>
          </a:prstGeom>
          <a:noFill/>
        </p:spPr>
        <p:txBody>
          <a:bodyPr/>
          <a:lstStyle>
            <a:lvl1pPr marL="0" indent="0">
              <a:buNone/>
              <a:defRPr lang="en-IN" sz="800" dirty="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IN" dirty="0"/>
              <a:t>Click the icon to insert the image of your choice</a:t>
            </a:r>
            <a:endParaRPr lang="en-US" dirty="0"/>
          </a:p>
        </p:txBody>
      </p:sp>
      <p:sp>
        <p:nvSpPr>
          <p:cNvPr id="14" name="Picture Placeholder 28">
            <a:extLst>
              <a:ext uri="{FF2B5EF4-FFF2-40B4-BE49-F238E27FC236}">
                <a16:creationId xmlns:a16="http://schemas.microsoft.com/office/drawing/2014/main" id="{780804B1-FCF7-939B-B97F-B558E0203F6F}"/>
              </a:ext>
            </a:extLst>
          </p:cNvPr>
          <p:cNvSpPr>
            <a:spLocks noGrp="1"/>
          </p:cNvSpPr>
          <p:nvPr>
            <p:ph type="pic" sz="quarter" idx="60" hasCustomPrompt="1"/>
          </p:nvPr>
        </p:nvSpPr>
        <p:spPr>
          <a:xfrm>
            <a:off x="5392797" y="1911527"/>
            <a:ext cx="792000" cy="792000"/>
          </a:xfrm>
          <a:prstGeom prst="rect">
            <a:avLst/>
          </a:prstGeom>
          <a:noFill/>
        </p:spPr>
        <p:txBody>
          <a:bodyPr/>
          <a:lstStyle>
            <a:lvl1pPr marL="0" indent="0">
              <a:buNone/>
              <a:defRPr lang="en-IN" sz="800" dirty="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IN" dirty="0"/>
              <a:t>Click the icon to insert the image of your choice</a:t>
            </a:r>
            <a:endParaRPr lang="en-US" dirty="0"/>
          </a:p>
          <a:p>
            <a:endParaRPr lang="en-IN" dirty="0"/>
          </a:p>
        </p:txBody>
      </p:sp>
      <p:sp>
        <p:nvSpPr>
          <p:cNvPr id="15" name="Picture Placeholder 28">
            <a:extLst>
              <a:ext uri="{FF2B5EF4-FFF2-40B4-BE49-F238E27FC236}">
                <a16:creationId xmlns:a16="http://schemas.microsoft.com/office/drawing/2014/main" id="{E7D7D90E-2413-FD57-88FE-E123671EA2B0}"/>
              </a:ext>
            </a:extLst>
          </p:cNvPr>
          <p:cNvSpPr>
            <a:spLocks noGrp="1"/>
          </p:cNvSpPr>
          <p:nvPr>
            <p:ph type="pic" sz="quarter" idx="61" hasCustomPrompt="1"/>
          </p:nvPr>
        </p:nvSpPr>
        <p:spPr>
          <a:xfrm>
            <a:off x="7110846" y="1894714"/>
            <a:ext cx="792000" cy="792000"/>
          </a:xfrm>
          <a:prstGeom prst="rect">
            <a:avLst/>
          </a:prstGeom>
          <a:noFill/>
        </p:spPr>
        <p:txBody>
          <a:bodyPr/>
          <a:lstStyle>
            <a:lvl1pPr marL="0" indent="0">
              <a:buNone/>
              <a:defRPr lang="en-IN" sz="800" dirty="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IN" dirty="0"/>
              <a:t>Click the icon to insert the image of your choice</a:t>
            </a:r>
            <a:endParaRPr lang="en-US" dirty="0"/>
          </a:p>
          <a:p>
            <a:endParaRPr lang="en-IN" dirty="0"/>
          </a:p>
        </p:txBody>
      </p:sp>
      <p:sp>
        <p:nvSpPr>
          <p:cNvPr id="25" name="Text Placeholder 17">
            <a:extLst>
              <a:ext uri="{FF2B5EF4-FFF2-40B4-BE49-F238E27FC236}">
                <a16:creationId xmlns:a16="http://schemas.microsoft.com/office/drawing/2014/main" id="{437B35A2-6CB9-D29C-77C6-17124639836B}"/>
              </a:ext>
            </a:extLst>
          </p:cNvPr>
          <p:cNvSpPr>
            <a:spLocks noGrp="1"/>
          </p:cNvSpPr>
          <p:nvPr>
            <p:ph type="body" sz="quarter" idx="98" hasCustomPrompt="1"/>
          </p:nvPr>
        </p:nvSpPr>
        <p:spPr>
          <a:xfrm>
            <a:off x="224247" y="3688077"/>
            <a:ext cx="1588161" cy="998224"/>
          </a:xfrm>
          <a:prstGeom prst="rect">
            <a:avLst/>
          </a:prstGeom>
          <a:noFill/>
          <a:ln>
            <a:noFill/>
          </a:ln>
        </p:spPr>
        <p:txBody>
          <a:bodyPr tIns="90000"/>
          <a:lstStyle>
            <a:lvl1pPr>
              <a:buClr>
                <a:schemeClr val="accent1"/>
              </a:buClr>
              <a:defRPr sz="1050"/>
            </a:lvl1pPr>
            <a:lvl2pPr marL="342900" indent="0">
              <a:buClr>
                <a:schemeClr val="accent2"/>
              </a:buClr>
              <a:buFont typeface="Courier New" panose="02070309020205020404" pitchFamily="49" charset="0"/>
              <a:buNone/>
              <a:defRPr lang="en-US" sz="1050" kern="1200" dirty="0" smtClean="0">
                <a:solidFill>
                  <a:schemeClr val="tx1"/>
                </a:solidFill>
                <a:latin typeface="+mn-lt"/>
                <a:ea typeface="+mn-ea"/>
                <a:cs typeface="+mn-cs"/>
              </a:defRPr>
            </a:lvl2pPr>
            <a:lvl3pPr marL="685800" indent="0">
              <a:buClr>
                <a:schemeClr val="accent1"/>
              </a:buClr>
              <a:buFont typeface="Wingdings" panose="05000000000000000000" pitchFamily="2" charset="2"/>
              <a:buNone/>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marL="514350" lvl="1" indent="-171450" algn="l" defTabSz="685800" rtl="0" eaLnBrk="1" latinLnBrk="0" hangingPunct="1">
              <a:lnSpc>
                <a:spcPct val="90000"/>
              </a:lnSpc>
              <a:spcBef>
                <a:spcPts val="375"/>
              </a:spcBef>
              <a:buClr>
                <a:schemeClr val="accent2"/>
              </a:buClr>
              <a:buFont typeface="Courier New" panose="02070309020205020404" pitchFamily="49" charset="0"/>
              <a:buChar char="o"/>
            </a:pPr>
            <a:r>
              <a:rPr lang="en-US" dirty="0"/>
              <a:t>Level 2</a:t>
            </a:r>
          </a:p>
          <a:p>
            <a:pPr lvl="2"/>
            <a:endParaRPr lang="en-US" dirty="0"/>
          </a:p>
        </p:txBody>
      </p:sp>
      <p:sp>
        <p:nvSpPr>
          <p:cNvPr id="26" name="Text Placeholder 17">
            <a:extLst>
              <a:ext uri="{FF2B5EF4-FFF2-40B4-BE49-F238E27FC236}">
                <a16:creationId xmlns:a16="http://schemas.microsoft.com/office/drawing/2014/main" id="{73000E82-13F5-FC9F-735A-AFC6EA636346}"/>
              </a:ext>
            </a:extLst>
          </p:cNvPr>
          <p:cNvSpPr>
            <a:spLocks noGrp="1"/>
          </p:cNvSpPr>
          <p:nvPr>
            <p:ph type="body" sz="quarter" idx="99" hasCustomPrompt="1"/>
          </p:nvPr>
        </p:nvSpPr>
        <p:spPr>
          <a:xfrm>
            <a:off x="1942297" y="3688077"/>
            <a:ext cx="1588161" cy="998224"/>
          </a:xfrm>
          <a:prstGeom prst="rect">
            <a:avLst/>
          </a:prstGeom>
          <a:noFill/>
          <a:ln>
            <a:noFill/>
          </a:ln>
        </p:spPr>
        <p:txBody>
          <a:bodyPr tIns="90000"/>
          <a:lstStyle>
            <a:lvl1pPr>
              <a:buClr>
                <a:schemeClr val="accent1"/>
              </a:buClr>
              <a:defRPr sz="1050"/>
            </a:lvl1pPr>
            <a:lvl2pPr marL="342900" indent="0">
              <a:buClr>
                <a:schemeClr val="accent2"/>
              </a:buClr>
              <a:buFont typeface="Courier New" panose="02070309020205020404" pitchFamily="49" charset="0"/>
              <a:buNone/>
              <a:defRPr lang="en-US" sz="1050" kern="1200" dirty="0" smtClean="0">
                <a:solidFill>
                  <a:schemeClr val="tx1"/>
                </a:solidFill>
                <a:latin typeface="+mn-lt"/>
                <a:ea typeface="+mn-ea"/>
                <a:cs typeface="+mn-cs"/>
              </a:defRPr>
            </a:lvl2pPr>
            <a:lvl3pPr marL="685800" indent="0">
              <a:buClr>
                <a:schemeClr val="accent1"/>
              </a:buClr>
              <a:buFont typeface="Wingdings" panose="05000000000000000000" pitchFamily="2" charset="2"/>
              <a:buNone/>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marL="514350" lvl="1" indent="-171450" algn="l" defTabSz="685800" rtl="0" eaLnBrk="1" latinLnBrk="0" hangingPunct="1">
              <a:lnSpc>
                <a:spcPct val="90000"/>
              </a:lnSpc>
              <a:spcBef>
                <a:spcPts val="375"/>
              </a:spcBef>
              <a:buClr>
                <a:schemeClr val="accent2"/>
              </a:buClr>
              <a:buFont typeface="Courier New" panose="02070309020205020404" pitchFamily="49" charset="0"/>
              <a:buChar char="o"/>
            </a:pPr>
            <a:r>
              <a:rPr lang="en-US" dirty="0"/>
              <a:t>Level 2</a:t>
            </a:r>
          </a:p>
          <a:p>
            <a:pPr lvl="2"/>
            <a:endParaRPr lang="en-US" dirty="0"/>
          </a:p>
        </p:txBody>
      </p:sp>
      <p:sp>
        <p:nvSpPr>
          <p:cNvPr id="27" name="Text Placeholder 17">
            <a:extLst>
              <a:ext uri="{FF2B5EF4-FFF2-40B4-BE49-F238E27FC236}">
                <a16:creationId xmlns:a16="http://schemas.microsoft.com/office/drawing/2014/main" id="{F189D7DC-28C0-623C-B11B-BEAFE7E50503}"/>
              </a:ext>
            </a:extLst>
          </p:cNvPr>
          <p:cNvSpPr>
            <a:spLocks noGrp="1"/>
          </p:cNvSpPr>
          <p:nvPr>
            <p:ph type="body" sz="quarter" idx="100" hasCustomPrompt="1"/>
          </p:nvPr>
        </p:nvSpPr>
        <p:spPr>
          <a:xfrm>
            <a:off x="3674747" y="3688077"/>
            <a:ext cx="1588161" cy="998224"/>
          </a:xfrm>
          <a:prstGeom prst="rect">
            <a:avLst/>
          </a:prstGeom>
          <a:noFill/>
          <a:ln>
            <a:noFill/>
          </a:ln>
        </p:spPr>
        <p:txBody>
          <a:bodyPr tIns="90000"/>
          <a:lstStyle>
            <a:lvl1pPr>
              <a:buClr>
                <a:schemeClr val="accent1"/>
              </a:buClr>
              <a:defRPr sz="1050"/>
            </a:lvl1pPr>
            <a:lvl2pPr marL="342900" indent="0">
              <a:buClr>
                <a:schemeClr val="accent2"/>
              </a:buClr>
              <a:buFont typeface="Courier New" panose="02070309020205020404" pitchFamily="49" charset="0"/>
              <a:buNone/>
              <a:defRPr lang="en-US" sz="1050" kern="1200" dirty="0" smtClean="0">
                <a:solidFill>
                  <a:schemeClr val="tx1"/>
                </a:solidFill>
                <a:latin typeface="+mn-lt"/>
                <a:ea typeface="+mn-ea"/>
                <a:cs typeface="+mn-cs"/>
              </a:defRPr>
            </a:lvl2pPr>
            <a:lvl3pPr marL="685800" indent="0">
              <a:buClr>
                <a:schemeClr val="accent1"/>
              </a:buClr>
              <a:buFont typeface="Wingdings" panose="05000000000000000000" pitchFamily="2" charset="2"/>
              <a:buNone/>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marL="514350" lvl="1" indent="-171450" algn="l" defTabSz="685800" rtl="0" eaLnBrk="1" latinLnBrk="0" hangingPunct="1">
              <a:lnSpc>
                <a:spcPct val="90000"/>
              </a:lnSpc>
              <a:spcBef>
                <a:spcPts val="375"/>
              </a:spcBef>
              <a:buClr>
                <a:schemeClr val="accent2"/>
              </a:buClr>
              <a:buFont typeface="Courier New" panose="02070309020205020404" pitchFamily="49" charset="0"/>
              <a:buChar char="o"/>
            </a:pPr>
            <a:r>
              <a:rPr lang="en-US" dirty="0"/>
              <a:t>Level 2</a:t>
            </a:r>
          </a:p>
          <a:p>
            <a:pPr lvl="2"/>
            <a:endParaRPr lang="en-US" dirty="0"/>
          </a:p>
        </p:txBody>
      </p:sp>
      <p:sp>
        <p:nvSpPr>
          <p:cNvPr id="28" name="Text Placeholder 17">
            <a:extLst>
              <a:ext uri="{FF2B5EF4-FFF2-40B4-BE49-F238E27FC236}">
                <a16:creationId xmlns:a16="http://schemas.microsoft.com/office/drawing/2014/main" id="{8F8C20F2-535F-90DA-CD94-0B6A281BB0DA}"/>
              </a:ext>
            </a:extLst>
          </p:cNvPr>
          <p:cNvSpPr>
            <a:spLocks noGrp="1"/>
          </p:cNvSpPr>
          <p:nvPr>
            <p:ph type="body" sz="quarter" idx="101" hasCustomPrompt="1"/>
          </p:nvPr>
        </p:nvSpPr>
        <p:spPr>
          <a:xfrm>
            <a:off x="5392797" y="3688077"/>
            <a:ext cx="1588161" cy="998224"/>
          </a:xfrm>
          <a:prstGeom prst="rect">
            <a:avLst/>
          </a:prstGeom>
          <a:noFill/>
          <a:ln>
            <a:noFill/>
          </a:ln>
        </p:spPr>
        <p:txBody>
          <a:bodyPr tIns="90000"/>
          <a:lstStyle>
            <a:lvl1pPr>
              <a:buClr>
                <a:schemeClr val="accent1"/>
              </a:buClr>
              <a:defRPr sz="1050"/>
            </a:lvl1pPr>
            <a:lvl2pPr marL="342900" indent="0">
              <a:buClr>
                <a:schemeClr val="accent2"/>
              </a:buClr>
              <a:buFont typeface="Courier New" panose="02070309020205020404" pitchFamily="49" charset="0"/>
              <a:buNone/>
              <a:defRPr lang="en-US" sz="1050" kern="1200" dirty="0" smtClean="0">
                <a:solidFill>
                  <a:schemeClr val="tx1"/>
                </a:solidFill>
                <a:latin typeface="+mn-lt"/>
                <a:ea typeface="+mn-ea"/>
                <a:cs typeface="+mn-cs"/>
              </a:defRPr>
            </a:lvl2pPr>
            <a:lvl3pPr marL="685800" indent="0">
              <a:buClr>
                <a:schemeClr val="accent1"/>
              </a:buClr>
              <a:buFont typeface="Wingdings" panose="05000000000000000000" pitchFamily="2" charset="2"/>
              <a:buNone/>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marL="514350" lvl="1" indent="-171450" algn="l" defTabSz="685800" rtl="0" eaLnBrk="1" latinLnBrk="0" hangingPunct="1">
              <a:lnSpc>
                <a:spcPct val="90000"/>
              </a:lnSpc>
              <a:spcBef>
                <a:spcPts val="375"/>
              </a:spcBef>
              <a:buClr>
                <a:schemeClr val="accent2"/>
              </a:buClr>
              <a:buFont typeface="Courier New" panose="02070309020205020404" pitchFamily="49" charset="0"/>
              <a:buChar char="o"/>
            </a:pPr>
            <a:r>
              <a:rPr lang="en-US" dirty="0"/>
              <a:t>Level 2</a:t>
            </a:r>
          </a:p>
          <a:p>
            <a:pPr lvl="2"/>
            <a:endParaRPr lang="en-US" dirty="0"/>
          </a:p>
        </p:txBody>
      </p:sp>
      <p:sp>
        <p:nvSpPr>
          <p:cNvPr id="30" name="Text Placeholder 17">
            <a:extLst>
              <a:ext uri="{FF2B5EF4-FFF2-40B4-BE49-F238E27FC236}">
                <a16:creationId xmlns:a16="http://schemas.microsoft.com/office/drawing/2014/main" id="{6F9C36A2-56A3-B7BB-774C-4277A055AEE6}"/>
              </a:ext>
            </a:extLst>
          </p:cNvPr>
          <p:cNvSpPr>
            <a:spLocks noGrp="1"/>
          </p:cNvSpPr>
          <p:nvPr>
            <p:ph type="body" sz="quarter" idx="102" hasCustomPrompt="1"/>
          </p:nvPr>
        </p:nvSpPr>
        <p:spPr>
          <a:xfrm>
            <a:off x="7110846" y="3688077"/>
            <a:ext cx="1588161" cy="998224"/>
          </a:xfrm>
          <a:prstGeom prst="rect">
            <a:avLst/>
          </a:prstGeom>
          <a:noFill/>
          <a:ln>
            <a:noFill/>
          </a:ln>
        </p:spPr>
        <p:txBody>
          <a:bodyPr tIns="90000"/>
          <a:lstStyle>
            <a:lvl1pPr>
              <a:buClr>
                <a:schemeClr val="accent1"/>
              </a:buClr>
              <a:defRPr sz="1050"/>
            </a:lvl1pPr>
            <a:lvl2pPr marL="342900" indent="0">
              <a:buClr>
                <a:schemeClr val="accent2"/>
              </a:buClr>
              <a:buFont typeface="Courier New" panose="02070309020205020404" pitchFamily="49" charset="0"/>
              <a:buNone/>
              <a:defRPr lang="en-US" sz="1050" kern="1200" dirty="0" smtClean="0">
                <a:solidFill>
                  <a:schemeClr val="tx1"/>
                </a:solidFill>
                <a:latin typeface="+mn-lt"/>
                <a:ea typeface="+mn-ea"/>
                <a:cs typeface="+mn-cs"/>
              </a:defRPr>
            </a:lvl2pPr>
            <a:lvl3pPr marL="685800" indent="0">
              <a:buClr>
                <a:schemeClr val="accent1"/>
              </a:buClr>
              <a:buFont typeface="Wingdings" panose="05000000000000000000" pitchFamily="2" charset="2"/>
              <a:buNone/>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marL="514350" lvl="1" indent="-171450" algn="l" defTabSz="685800" rtl="0" eaLnBrk="1" latinLnBrk="0" hangingPunct="1">
              <a:lnSpc>
                <a:spcPct val="90000"/>
              </a:lnSpc>
              <a:spcBef>
                <a:spcPts val="375"/>
              </a:spcBef>
              <a:buClr>
                <a:schemeClr val="accent2"/>
              </a:buClr>
              <a:buFont typeface="Courier New" panose="02070309020205020404" pitchFamily="49" charset="0"/>
              <a:buChar char="o"/>
            </a:pPr>
            <a:r>
              <a:rPr lang="en-US" dirty="0"/>
              <a:t>Level 2</a:t>
            </a:r>
          </a:p>
          <a:p>
            <a:pPr lvl="2"/>
            <a:endParaRPr lang="en-US" dirty="0"/>
          </a:p>
        </p:txBody>
      </p:sp>
    </p:spTree>
    <p:extLst>
      <p:ext uri="{BB962C8B-B14F-4D97-AF65-F5344CB8AC3E}">
        <p14:creationId xmlns:p14="http://schemas.microsoft.com/office/powerpoint/2010/main" val="4569291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meline slide">
    <p:spTree>
      <p:nvGrpSpPr>
        <p:cNvPr id="1" name=""/>
        <p:cNvGrpSpPr/>
        <p:nvPr/>
      </p:nvGrpSpPr>
      <p:grpSpPr>
        <a:xfrm>
          <a:off x="0" y="0"/>
          <a:ext cx="0" cy="0"/>
          <a:chOff x="0" y="0"/>
          <a:chExt cx="0" cy="0"/>
        </a:xfrm>
      </p:grpSpPr>
      <p:pic>
        <p:nvPicPr>
          <p:cNvPr id="40" name="Graphic 39">
            <a:extLst>
              <a:ext uri="{FF2B5EF4-FFF2-40B4-BE49-F238E27FC236}">
                <a16:creationId xmlns:a16="http://schemas.microsoft.com/office/drawing/2014/main" id="{8AD7A2C5-3AFD-BD14-FBE8-6FC06CE813D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58187" y="-1"/>
            <a:ext cx="785814" cy="785814"/>
          </a:xfrm>
          <a:prstGeom prst="rect">
            <a:avLst/>
          </a:prstGeom>
        </p:spPr>
      </p:pic>
      <p:sp>
        <p:nvSpPr>
          <p:cNvPr id="41" name="Title 1">
            <a:extLst>
              <a:ext uri="{FF2B5EF4-FFF2-40B4-BE49-F238E27FC236}">
                <a16:creationId xmlns:a16="http://schemas.microsoft.com/office/drawing/2014/main" id="{AFB6BCFC-BCB7-00CE-16CF-0A944EB59FE4}"/>
              </a:ext>
            </a:extLst>
          </p:cNvPr>
          <p:cNvSpPr>
            <a:spLocks noGrp="1"/>
          </p:cNvSpPr>
          <p:nvPr>
            <p:ph type="title" hasCustomPrompt="1"/>
          </p:nvPr>
        </p:nvSpPr>
        <p:spPr>
          <a:xfrm>
            <a:off x="224247" y="188464"/>
            <a:ext cx="8133940" cy="461665"/>
          </a:xfrm>
          <a:prstGeom prst="rect">
            <a:avLst/>
          </a:prstGeom>
        </p:spPr>
        <p:txBody>
          <a:bodyPr wrap="square" anchor="t">
            <a:spAutoFit/>
          </a:bodyPr>
          <a:lstStyle>
            <a:lvl1pPr>
              <a:lnSpc>
                <a:spcPct val="100000"/>
              </a:lnSpc>
              <a:spcBef>
                <a:spcPts val="0"/>
              </a:spcBef>
              <a:defRPr sz="2400" b="0" i="0">
                <a:solidFill>
                  <a:schemeClr val="accent1"/>
                </a:solidFill>
                <a:latin typeface="+mj-lt"/>
                <a:cs typeface="Arial" panose="020B0604020202020204" pitchFamily="34" charset="0"/>
              </a:defRPr>
            </a:lvl1pPr>
          </a:lstStyle>
          <a:p>
            <a:r>
              <a:rPr lang="en-IN" dirty="0"/>
              <a:t>Timeline slide</a:t>
            </a:r>
            <a:endParaRPr lang="en-US" dirty="0"/>
          </a:p>
        </p:txBody>
      </p:sp>
      <p:sp>
        <p:nvSpPr>
          <p:cNvPr id="11" name="Text Placeholder 10">
            <a:extLst>
              <a:ext uri="{FF2B5EF4-FFF2-40B4-BE49-F238E27FC236}">
                <a16:creationId xmlns:a16="http://schemas.microsoft.com/office/drawing/2014/main" id="{41B0EB66-0522-4032-FEE2-0A433376AC8E}"/>
              </a:ext>
            </a:extLst>
          </p:cNvPr>
          <p:cNvSpPr>
            <a:spLocks noGrp="1"/>
          </p:cNvSpPr>
          <p:nvPr>
            <p:ph type="body" sz="quarter" idx="10" hasCustomPrompt="1"/>
          </p:nvPr>
        </p:nvSpPr>
        <p:spPr>
          <a:xfrm>
            <a:off x="430317" y="1896527"/>
            <a:ext cx="870612" cy="355252"/>
          </a:xfrm>
          <a:prstGeom prst="rect">
            <a:avLst/>
          </a:prstGeom>
          <a:solidFill>
            <a:schemeClr val="accent1"/>
          </a:solidFill>
        </p:spPr>
        <p:txBody>
          <a:bodyPr anchor="ctr"/>
          <a:lstStyle>
            <a:lvl1pPr marL="0" indent="0" algn="ctr">
              <a:buNone/>
              <a:defRPr sz="1400">
                <a:solidFill>
                  <a:schemeClr val="bg2"/>
                </a:solidFill>
              </a:defRPr>
            </a:lvl1pPr>
            <a:lvl2pPr marL="342900" indent="0">
              <a:buNone/>
              <a:defRPr sz="2000"/>
            </a:lvl2pPr>
            <a:lvl3pPr marL="685800" indent="0">
              <a:buNone/>
              <a:defRPr sz="1600"/>
            </a:lvl3pPr>
            <a:lvl4pPr marL="1028700" indent="0">
              <a:buNone/>
              <a:defRPr sz="1400"/>
            </a:lvl4pPr>
            <a:lvl5pPr marL="1371600" indent="0">
              <a:buNone/>
              <a:defRPr sz="1400"/>
            </a:lvl5pPr>
          </a:lstStyle>
          <a:p>
            <a:pPr lvl="0"/>
            <a:r>
              <a:rPr lang="en-US" dirty="0"/>
              <a:t>Year 1</a:t>
            </a:r>
            <a:endParaRPr lang="en-IN" dirty="0"/>
          </a:p>
        </p:txBody>
      </p:sp>
      <p:sp>
        <p:nvSpPr>
          <p:cNvPr id="12" name="Text Placeholder 10">
            <a:extLst>
              <a:ext uri="{FF2B5EF4-FFF2-40B4-BE49-F238E27FC236}">
                <a16:creationId xmlns:a16="http://schemas.microsoft.com/office/drawing/2014/main" id="{131B332E-9FBE-1D51-D531-5E20559B1B45}"/>
              </a:ext>
            </a:extLst>
          </p:cNvPr>
          <p:cNvSpPr>
            <a:spLocks noGrp="1"/>
          </p:cNvSpPr>
          <p:nvPr>
            <p:ph type="body" sz="quarter" idx="11"/>
          </p:nvPr>
        </p:nvSpPr>
        <p:spPr>
          <a:xfrm flipV="1">
            <a:off x="0" y="2387477"/>
            <a:ext cx="9144000" cy="0"/>
          </a:xfrm>
          <a:prstGeom prst="rect">
            <a:avLst/>
          </a:prstGeom>
          <a:ln>
            <a:solidFill>
              <a:schemeClr val="accent2"/>
            </a:solidFill>
          </a:ln>
        </p:spPr>
        <p:txBody>
          <a:bodyPr anchor="ctr"/>
          <a:lstStyle>
            <a:lvl1pPr marL="0" indent="0" algn="ctr">
              <a:buNone/>
              <a:defRPr sz="100">
                <a:solidFill>
                  <a:schemeClr val="accent2"/>
                </a:solidFill>
              </a:defRPr>
            </a:lvl1pPr>
            <a:lvl2pPr marL="342900" indent="0">
              <a:buNone/>
              <a:defRPr sz="2000"/>
            </a:lvl2pPr>
            <a:lvl3pPr marL="685800" indent="0">
              <a:buNone/>
              <a:defRPr sz="1600"/>
            </a:lvl3pPr>
            <a:lvl4pPr marL="1028700" indent="0">
              <a:buNone/>
              <a:defRPr sz="1400"/>
            </a:lvl4pPr>
            <a:lvl5pPr marL="1371600" indent="0">
              <a:buNone/>
              <a:defRPr sz="1400"/>
            </a:lvl5pPr>
          </a:lstStyle>
          <a:p>
            <a:pPr lvl="0"/>
            <a:r>
              <a:rPr lang="en-US"/>
              <a:t>Click to edit Master text styles</a:t>
            </a:r>
          </a:p>
        </p:txBody>
      </p:sp>
      <p:sp>
        <p:nvSpPr>
          <p:cNvPr id="19" name="Text Placeholder 10">
            <a:extLst>
              <a:ext uri="{FF2B5EF4-FFF2-40B4-BE49-F238E27FC236}">
                <a16:creationId xmlns:a16="http://schemas.microsoft.com/office/drawing/2014/main" id="{4CA9EE41-36FC-360B-EC3D-E24CB5BD9E30}"/>
              </a:ext>
            </a:extLst>
          </p:cNvPr>
          <p:cNvSpPr>
            <a:spLocks noGrp="1" noChangeAspect="1"/>
          </p:cNvSpPr>
          <p:nvPr>
            <p:ph type="body" sz="quarter" idx="18" hasCustomPrompt="1"/>
          </p:nvPr>
        </p:nvSpPr>
        <p:spPr>
          <a:xfrm>
            <a:off x="811623" y="2333478"/>
            <a:ext cx="108000" cy="108000"/>
          </a:xfrm>
          <a:prstGeom prst="ellipse">
            <a:avLst/>
          </a:prstGeom>
          <a:solidFill>
            <a:schemeClr val="accent1"/>
          </a:solidFill>
        </p:spPr>
        <p:txBody>
          <a:bodyPr anchor="ctr"/>
          <a:lstStyle>
            <a:lvl1pPr marL="0" indent="0" algn="ctr">
              <a:buNone/>
              <a:defRPr sz="100">
                <a:solidFill>
                  <a:schemeClr val="accent1"/>
                </a:solidFill>
              </a:defRPr>
            </a:lvl1pPr>
            <a:lvl2pPr marL="342900" indent="0">
              <a:buNone/>
              <a:defRPr sz="2000"/>
            </a:lvl2pPr>
            <a:lvl3pPr marL="685800" indent="0">
              <a:buNone/>
              <a:defRPr sz="1600"/>
            </a:lvl3pPr>
            <a:lvl4pPr marL="1028700" indent="0">
              <a:buNone/>
              <a:defRPr sz="1400"/>
            </a:lvl4pPr>
            <a:lvl5pPr marL="1371600" indent="0">
              <a:buNone/>
              <a:defRPr sz="1400"/>
            </a:lvl5pPr>
          </a:lstStyle>
          <a:p>
            <a:pPr lvl="0"/>
            <a:r>
              <a:rPr lang="en-US" dirty="0"/>
              <a:t>Year 1</a:t>
            </a:r>
            <a:endParaRPr lang="en-IN" dirty="0"/>
          </a:p>
        </p:txBody>
      </p:sp>
      <p:sp>
        <p:nvSpPr>
          <p:cNvPr id="21" name="Text Placeholder 10">
            <a:extLst>
              <a:ext uri="{FF2B5EF4-FFF2-40B4-BE49-F238E27FC236}">
                <a16:creationId xmlns:a16="http://schemas.microsoft.com/office/drawing/2014/main" id="{1C42EDDF-E906-63AD-02ED-B99434120047}"/>
              </a:ext>
            </a:extLst>
          </p:cNvPr>
          <p:cNvSpPr>
            <a:spLocks noGrp="1"/>
          </p:cNvSpPr>
          <p:nvPr>
            <p:ph type="body" sz="quarter" idx="19" hasCustomPrompt="1"/>
          </p:nvPr>
        </p:nvSpPr>
        <p:spPr>
          <a:xfrm flipH="1">
            <a:off x="870703" y="2519147"/>
            <a:ext cx="0" cy="360000"/>
          </a:xfrm>
          <a:prstGeom prst="rect">
            <a:avLst/>
          </a:prstGeom>
          <a:solidFill>
            <a:schemeClr val="accent1"/>
          </a:solidFill>
          <a:ln w="12700">
            <a:solidFill>
              <a:schemeClr val="accent3"/>
            </a:solidFill>
          </a:ln>
        </p:spPr>
        <p:txBody>
          <a:bodyPr anchor="ctr"/>
          <a:lstStyle>
            <a:lvl1pPr marL="0" indent="0" algn="ctr">
              <a:buNone/>
              <a:defRPr sz="100">
                <a:noFill/>
              </a:defRPr>
            </a:lvl1pPr>
            <a:lvl2pPr marL="342900" indent="0">
              <a:buNone/>
              <a:defRPr sz="2000"/>
            </a:lvl2pPr>
            <a:lvl3pPr marL="685800" indent="0">
              <a:buNone/>
              <a:defRPr sz="1600"/>
            </a:lvl3pPr>
            <a:lvl4pPr marL="1028700" indent="0">
              <a:buNone/>
              <a:defRPr sz="1400"/>
            </a:lvl4pPr>
            <a:lvl5pPr marL="1371600" indent="0">
              <a:buNone/>
              <a:defRPr sz="1400"/>
            </a:lvl5pPr>
          </a:lstStyle>
          <a:p>
            <a:pPr lvl="0"/>
            <a:r>
              <a:rPr lang="en-US" dirty="0"/>
              <a:t>1</a:t>
            </a:r>
            <a:endParaRPr lang="en-IN" dirty="0"/>
          </a:p>
        </p:txBody>
      </p:sp>
      <p:sp>
        <p:nvSpPr>
          <p:cNvPr id="22" name="Text Placeholder 17">
            <a:extLst>
              <a:ext uri="{FF2B5EF4-FFF2-40B4-BE49-F238E27FC236}">
                <a16:creationId xmlns:a16="http://schemas.microsoft.com/office/drawing/2014/main" id="{471D7D79-7092-D17C-AEAC-B2C73C6CDBA4}"/>
              </a:ext>
            </a:extLst>
          </p:cNvPr>
          <p:cNvSpPr>
            <a:spLocks noGrp="1"/>
          </p:cNvSpPr>
          <p:nvPr>
            <p:ph type="body" sz="quarter" idx="26" hasCustomPrompt="1"/>
          </p:nvPr>
        </p:nvSpPr>
        <p:spPr>
          <a:xfrm>
            <a:off x="430317" y="2929955"/>
            <a:ext cx="1456080" cy="1642028"/>
          </a:xfrm>
          <a:prstGeom prst="rect">
            <a:avLst/>
          </a:prstGeom>
          <a:ln>
            <a:solidFill>
              <a:schemeClr val="accent1"/>
            </a:solid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
        <p:nvSpPr>
          <p:cNvPr id="23" name="Text Placeholder 10">
            <a:extLst>
              <a:ext uri="{FF2B5EF4-FFF2-40B4-BE49-F238E27FC236}">
                <a16:creationId xmlns:a16="http://schemas.microsoft.com/office/drawing/2014/main" id="{A841C910-A4F6-2D92-A0D3-74284DE5F417}"/>
              </a:ext>
            </a:extLst>
          </p:cNvPr>
          <p:cNvSpPr>
            <a:spLocks noGrp="1"/>
          </p:cNvSpPr>
          <p:nvPr>
            <p:ph type="body" sz="quarter" idx="27" hasCustomPrompt="1"/>
          </p:nvPr>
        </p:nvSpPr>
        <p:spPr>
          <a:xfrm>
            <a:off x="2137640" y="1896527"/>
            <a:ext cx="870612" cy="355252"/>
          </a:xfrm>
          <a:prstGeom prst="rect">
            <a:avLst/>
          </a:prstGeom>
          <a:solidFill>
            <a:schemeClr val="accent1"/>
          </a:solidFill>
        </p:spPr>
        <p:txBody>
          <a:bodyPr anchor="ctr"/>
          <a:lstStyle>
            <a:lvl1pPr marL="0" indent="0" algn="ctr">
              <a:buNone/>
              <a:defRPr sz="1400">
                <a:solidFill>
                  <a:schemeClr val="bg2"/>
                </a:solidFill>
              </a:defRPr>
            </a:lvl1pPr>
            <a:lvl2pPr marL="342900" indent="0">
              <a:buNone/>
              <a:defRPr sz="2000"/>
            </a:lvl2pPr>
            <a:lvl3pPr marL="685800" indent="0">
              <a:buNone/>
              <a:defRPr sz="1600"/>
            </a:lvl3pPr>
            <a:lvl4pPr marL="1028700" indent="0">
              <a:buNone/>
              <a:defRPr sz="1400"/>
            </a:lvl4pPr>
            <a:lvl5pPr marL="1371600" indent="0">
              <a:buNone/>
              <a:defRPr sz="1400"/>
            </a:lvl5pPr>
          </a:lstStyle>
          <a:p>
            <a:pPr lvl="0"/>
            <a:r>
              <a:rPr lang="en-US" dirty="0"/>
              <a:t>Year 2</a:t>
            </a:r>
            <a:endParaRPr lang="en-IN" dirty="0"/>
          </a:p>
        </p:txBody>
      </p:sp>
      <p:sp>
        <p:nvSpPr>
          <p:cNvPr id="24" name="Text Placeholder 10">
            <a:extLst>
              <a:ext uri="{FF2B5EF4-FFF2-40B4-BE49-F238E27FC236}">
                <a16:creationId xmlns:a16="http://schemas.microsoft.com/office/drawing/2014/main" id="{7EB59FAE-9ADC-6DEA-8E1A-C23A27194EBA}"/>
              </a:ext>
            </a:extLst>
          </p:cNvPr>
          <p:cNvSpPr>
            <a:spLocks noGrp="1" noChangeAspect="1"/>
          </p:cNvSpPr>
          <p:nvPr>
            <p:ph type="body" sz="quarter" idx="28" hasCustomPrompt="1"/>
          </p:nvPr>
        </p:nvSpPr>
        <p:spPr>
          <a:xfrm>
            <a:off x="2518946" y="2333478"/>
            <a:ext cx="108000" cy="108000"/>
          </a:xfrm>
          <a:prstGeom prst="ellipse">
            <a:avLst/>
          </a:prstGeom>
          <a:solidFill>
            <a:schemeClr val="accent1"/>
          </a:solidFill>
        </p:spPr>
        <p:txBody>
          <a:bodyPr anchor="ctr"/>
          <a:lstStyle>
            <a:lvl1pPr marL="0" indent="0" algn="ctr">
              <a:buNone/>
              <a:defRPr sz="100">
                <a:solidFill>
                  <a:schemeClr val="accent1"/>
                </a:solidFill>
              </a:defRPr>
            </a:lvl1pPr>
            <a:lvl2pPr marL="342900" indent="0">
              <a:buNone/>
              <a:defRPr sz="2000"/>
            </a:lvl2pPr>
            <a:lvl3pPr marL="685800" indent="0">
              <a:buNone/>
              <a:defRPr sz="1600"/>
            </a:lvl3pPr>
            <a:lvl4pPr marL="1028700" indent="0">
              <a:buNone/>
              <a:defRPr sz="1400"/>
            </a:lvl4pPr>
            <a:lvl5pPr marL="1371600" indent="0">
              <a:buNone/>
              <a:defRPr sz="1400"/>
            </a:lvl5pPr>
          </a:lstStyle>
          <a:p>
            <a:pPr lvl="0"/>
            <a:r>
              <a:rPr lang="en-US" dirty="0"/>
              <a:t>Year 1</a:t>
            </a:r>
            <a:endParaRPr lang="en-IN" dirty="0"/>
          </a:p>
        </p:txBody>
      </p:sp>
      <p:sp>
        <p:nvSpPr>
          <p:cNvPr id="25" name="Text Placeholder 10">
            <a:extLst>
              <a:ext uri="{FF2B5EF4-FFF2-40B4-BE49-F238E27FC236}">
                <a16:creationId xmlns:a16="http://schemas.microsoft.com/office/drawing/2014/main" id="{1DC571A3-3839-1E20-07B5-23F6D9C2D9EF}"/>
              </a:ext>
            </a:extLst>
          </p:cNvPr>
          <p:cNvSpPr>
            <a:spLocks noGrp="1"/>
          </p:cNvSpPr>
          <p:nvPr>
            <p:ph type="body" sz="quarter" idx="29" hasCustomPrompt="1"/>
          </p:nvPr>
        </p:nvSpPr>
        <p:spPr>
          <a:xfrm flipH="1">
            <a:off x="2578026" y="2519147"/>
            <a:ext cx="0" cy="360000"/>
          </a:xfrm>
          <a:prstGeom prst="rect">
            <a:avLst/>
          </a:prstGeom>
          <a:solidFill>
            <a:schemeClr val="accent1"/>
          </a:solidFill>
          <a:ln w="12700">
            <a:solidFill>
              <a:schemeClr val="accent3"/>
            </a:solidFill>
          </a:ln>
        </p:spPr>
        <p:txBody>
          <a:bodyPr anchor="ctr"/>
          <a:lstStyle>
            <a:lvl1pPr marL="0" indent="0" algn="ctr">
              <a:buNone/>
              <a:defRPr sz="100">
                <a:noFill/>
              </a:defRPr>
            </a:lvl1pPr>
            <a:lvl2pPr marL="342900" indent="0">
              <a:buNone/>
              <a:defRPr sz="2000"/>
            </a:lvl2pPr>
            <a:lvl3pPr marL="685800" indent="0">
              <a:buNone/>
              <a:defRPr sz="1600"/>
            </a:lvl3pPr>
            <a:lvl4pPr marL="1028700" indent="0">
              <a:buNone/>
              <a:defRPr sz="1400"/>
            </a:lvl4pPr>
            <a:lvl5pPr marL="1371600" indent="0">
              <a:buNone/>
              <a:defRPr sz="1400"/>
            </a:lvl5pPr>
          </a:lstStyle>
          <a:p>
            <a:pPr lvl="0"/>
            <a:r>
              <a:rPr lang="en-US" dirty="0"/>
              <a:t>1</a:t>
            </a:r>
            <a:endParaRPr lang="en-IN" dirty="0"/>
          </a:p>
        </p:txBody>
      </p:sp>
      <p:sp>
        <p:nvSpPr>
          <p:cNvPr id="26" name="Text Placeholder 17">
            <a:extLst>
              <a:ext uri="{FF2B5EF4-FFF2-40B4-BE49-F238E27FC236}">
                <a16:creationId xmlns:a16="http://schemas.microsoft.com/office/drawing/2014/main" id="{D08704CE-EAC5-C9E0-19AC-1DC1477E6E38}"/>
              </a:ext>
            </a:extLst>
          </p:cNvPr>
          <p:cNvSpPr>
            <a:spLocks noGrp="1"/>
          </p:cNvSpPr>
          <p:nvPr>
            <p:ph type="body" sz="quarter" idx="30" hasCustomPrompt="1"/>
          </p:nvPr>
        </p:nvSpPr>
        <p:spPr>
          <a:xfrm>
            <a:off x="2140710" y="2929955"/>
            <a:ext cx="1456080" cy="1642028"/>
          </a:xfrm>
          <a:prstGeom prst="rect">
            <a:avLst/>
          </a:prstGeom>
          <a:ln>
            <a:solidFill>
              <a:schemeClr val="accent1"/>
            </a:solid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
        <p:nvSpPr>
          <p:cNvPr id="27" name="Text Placeholder 10">
            <a:extLst>
              <a:ext uri="{FF2B5EF4-FFF2-40B4-BE49-F238E27FC236}">
                <a16:creationId xmlns:a16="http://schemas.microsoft.com/office/drawing/2014/main" id="{69DD7F9F-9367-06E1-1F1F-EB6EC1B2F8BE}"/>
              </a:ext>
            </a:extLst>
          </p:cNvPr>
          <p:cNvSpPr>
            <a:spLocks noGrp="1"/>
          </p:cNvSpPr>
          <p:nvPr>
            <p:ph type="body" sz="quarter" idx="31" hasCustomPrompt="1"/>
          </p:nvPr>
        </p:nvSpPr>
        <p:spPr>
          <a:xfrm>
            <a:off x="3851104" y="1896527"/>
            <a:ext cx="870612" cy="355252"/>
          </a:xfrm>
          <a:prstGeom prst="rect">
            <a:avLst/>
          </a:prstGeom>
          <a:solidFill>
            <a:schemeClr val="accent1"/>
          </a:solidFill>
        </p:spPr>
        <p:txBody>
          <a:bodyPr anchor="ctr"/>
          <a:lstStyle>
            <a:lvl1pPr marL="0" indent="0" algn="ctr">
              <a:buNone/>
              <a:defRPr sz="1400">
                <a:solidFill>
                  <a:schemeClr val="bg2"/>
                </a:solidFill>
              </a:defRPr>
            </a:lvl1pPr>
            <a:lvl2pPr marL="342900" indent="0">
              <a:buNone/>
              <a:defRPr sz="2000"/>
            </a:lvl2pPr>
            <a:lvl3pPr marL="685800" indent="0">
              <a:buNone/>
              <a:defRPr sz="1600"/>
            </a:lvl3pPr>
            <a:lvl4pPr marL="1028700" indent="0">
              <a:buNone/>
              <a:defRPr sz="1400"/>
            </a:lvl4pPr>
            <a:lvl5pPr marL="1371600" indent="0">
              <a:buNone/>
              <a:defRPr sz="1400"/>
            </a:lvl5pPr>
          </a:lstStyle>
          <a:p>
            <a:pPr lvl="0"/>
            <a:r>
              <a:rPr lang="en-US" dirty="0"/>
              <a:t>Year 3</a:t>
            </a:r>
            <a:endParaRPr lang="en-IN" dirty="0"/>
          </a:p>
        </p:txBody>
      </p:sp>
      <p:sp>
        <p:nvSpPr>
          <p:cNvPr id="28" name="Text Placeholder 10">
            <a:extLst>
              <a:ext uri="{FF2B5EF4-FFF2-40B4-BE49-F238E27FC236}">
                <a16:creationId xmlns:a16="http://schemas.microsoft.com/office/drawing/2014/main" id="{CB625BE2-3A79-10C0-9DE0-225943BC0443}"/>
              </a:ext>
            </a:extLst>
          </p:cNvPr>
          <p:cNvSpPr>
            <a:spLocks noGrp="1" noChangeAspect="1"/>
          </p:cNvSpPr>
          <p:nvPr>
            <p:ph type="body" sz="quarter" idx="32" hasCustomPrompt="1"/>
          </p:nvPr>
        </p:nvSpPr>
        <p:spPr>
          <a:xfrm>
            <a:off x="4232410" y="2333478"/>
            <a:ext cx="108000" cy="108000"/>
          </a:xfrm>
          <a:prstGeom prst="ellipse">
            <a:avLst/>
          </a:prstGeom>
          <a:solidFill>
            <a:schemeClr val="accent1"/>
          </a:solidFill>
        </p:spPr>
        <p:txBody>
          <a:bodyPr anchor="ctr"/>
          <a:lstStyle>
            <a:lvl1pPr marL="0" indent="0" algn="ctr">
              <a:buNone/>
              <a:defRPr sz="100">
                <a:solidFill>
                  <a:schemeClr val="accent1"/>
                </a:solidFill>
              </a:defRPr>
            </a:lvl1pPr>
            <a:lvl2pPr marL="342900" indent="0">
              <a:buNone/>
              <a:defRPr sz="2000"/>
            </a:lvl2pPr>
            <a:lvl3pPr marL="685800" indent="0">
              <a:buNone/>
              <a:defRPr sz="1600"/>
            </a:lvl3pPr>
            <a:lvl4pPr marL="1028700" indent="0">
              <a:buNone/>
              <a:defRPr sz="1400"/>
            </a:lvl4pPr>
            <a:lvl5pPr marL="1371600" indent="0">
              <a:buNone/>
              <a:defRPr sz="1400"/>
            </a:lvl5pPr>
          </a:lstStyle>
          <a:p>
            <a:pPr lvl="0"/>
            <a:r>
              <a:rPr lang="en-US" dirty="0"/>
              <a:t>Year 1</a:t>
            </a:r>
            <a:endParaRPr lang="en-IN" dirty="0"/>
          </a:p>
        </p:txBody>
      </p:sp>
      <p:sp>
        <p:nvSpPr>
          <p:cNvPr id="29" name="Text Placeholder 10">
            <a:extLst>
              <a:ext uri="{FF2B5EF4-FFF2-40B4-BE49-F238E27FC236}">
                <a16:creationId xmlns:a16="http://schemas.microsoft.com/office/drawing/2014/main" id="{2A325F94-A583-0D06-04F9-953145BD72AE}"/>
              </a:ext>
            </a:extLst>
          </p:cNvPr>
          <p:cNvSpPr>
            <a:spLocks noGrp="1"/>
          </p:cNvSpPr>
          <p:nvPr>
            <p:ph type="body" sz="quarter" idx="33" hasCustomPrompt="1"/>
          </p:nvPr>
        </p:nvSpPr>
        <p:spPr>
          <a:xfrm flipH="1">
            <a:off x="4291490" y="2519147"/>
            <a:ext cx="0" cy="360000"/>
          </a:xfrm>
          <a:prstGeom prst="rect">
            <a:avLst/>
          </a:prstGeom>
          <a:solidFill>
            <a:schemeClr val="accent1"/>
          </a:solidFill>
          <a:ln w="12700">
            <a:solidFill>
              <a:schemeClr val="accent3"/>
            </a:solidFill>
          </a:ln>
        </p:spPr>
        <p:txBody>
          <a:bodyPr anchor="ctr"/>
          <a:lstStyle>
            <a:lvl1pPr marL="0" indent="0" algn="ctr">
              <a:buNone/>
              <a:defRPr sz="100">
                <a:noFill/>
              </a:defRPr>
            </a:lvl1pPr>
            <a:lvl2pPr marL="342900" indent="0">
              <a:buNone/>
              <a:defRPr sz="2000"/>
            </a:lvl2pPr>
            <a:lvl3pPr marL="685800" indent="0">
              <a:buNone/>
              <a:defRPr sz="1600"/>
            </a:lvl3pPr>
            <a:lvl4pPr marL="1028700" indent="0">
              <a:buNone/>
              <a:defRPr sz="1400"/>
            </a:lvl4pPr>
            <a:lvl5pPr marL="1371600" indent="0">
              <a:buNone/>
              <a:defRPr sz="1400"/>
            </a:lvl5pPr>
          </a:lstStyle>
          <a:p>
            <a:pPr lvl="0"/>
            <a:r>
              <a:rPr lang="en-US" dirty="0"/>
              <a:t>1</a:t>
            </a:r>
            <a:endParaRPr lang="en-IN" dirty="0"/>
          </a:p>
        </p:txBody>
      </p:sp>
      <p:sp>
        <p:nvSpPr>
          <p:cNvPr id="30" name="Text Placeholder 17">
            <a:extLst>
              <a:ext uri="{FF2B5EF4-FFF2-40B4-BE49-F238E27FC236}">
                <a16:creationId xmlns:a16="http://schemas.microsoft.com/office/drawing/2014/main" id="{C8C5FDAB-8B50-7330-971C-7FA533422F5D}"/>
              </a:ext>
            </a:extLst>
          </p:cNvPr>
          <p:cNvSpPr>
            <a:spLocks noGrp="1"/>
          </p:cNvSpPr>
          <p:nvPr>
            <p:ph type="body" sz="quarter" idx="34" hasCustomPrompt="1"/>
          </p:nvPr>
        </p:nvSpPr>
        <p:spPr>
          <a:xfrm>
            <a:off x="3851103" y="2929955"/>
            <a:ext cx="1456080" cy="1642028"/>
          </a:xfrm>
          <a:prstGeom prst="rect">
            <a:avLst/>
          </a:prstGeom>
          <a:ln>
            <a:solidFill>
              <a:schemeClr val="accent1"/>
            </a:solid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
        <p:nvSpPr>
          <p:cNvPr id="31" name="Text Placeholder 10">
            <a:extLst>
              <a:ext uri="{FF2B5EF4-FFF2-40B4-BE49-F238E27FC236}">
                <a16:creationId xmlns:a16="http://schemas.microsoft.com/office/drawing/2014/main" id="{9F62361B-7B40-0088-4FA6-B1E6A04D423F}"/>
              </a:ext>
            </a:extLst>
          </p:cNvPr>
          <p:cNvSpPr>
            <a:spLocks noGrp="1"/>
          </p:cNvSpPr>
          <p:nvPr>
            <p:ph type="body" sz="quarter" idx="35" hasCustomPrompt="1"/>
          </p:nvPr>
        </p:nvSpPr>
        <p:spPr>
          <a:xfrm>
            <a:off x="5561496" y="1896527"/>
            <a:ext cx="870612" cy="355252"/>
          </a:xfrm>
          <a:prstGeom prst="rect">
            <a:avLst/>
          </a:prstGeom>
          <a:solidFill>
            <a:schemeClr val="accent1"/>
          </a:solidFill>
        </p:spPr>
        <p:txBody>
          <a:bodyPr anchor="ctr"/>
          <a:lstStyle>
            <a:lvl1pPr marL="0" indent="0" algn="ctr">
              <a:buNone/>
              <a:defRPr sz="1400">
                <a:solidFill>
                  <a:schemeClr val="bg2"/>
                </a:solidFill>
              </a:defRPr>
            </a:lvl1pPr>
            <a:lvl2pPr marL="342900" indent="0">
              <a:buNone/>
              <a:defRPr sz="2000"/>
            </a:lvl2pPr>
            <a:lvl3pPr marL="685800" indent="0">
              <a:buNone/>
              <a:defRPr sz="1600"/>
            </a:lvl3pPr>
            <a:lvl4pPr marL="1028700" indent="0">
              <a:buNone/>
              <a:defRPr sz="1400"/>
            </a:lvl4pPr>
            <a:lvl5pPr marL="1371600" indent="0">
              <a:buNone/>
              <a:defRPr sz="1400"/>
            </a:lvl5pPr>
          </a:lstStyle>
          <a:p>
            <a:pPr lvl="0"/>
            <a:r>
              <a:rPr lang="en-US" dirty="0"/>
              <a:t>Year 4</a:t>
            </a:r>
            <a:endParaRPr lang="en-IN" dirty="0"/>
          </a:p>
        </p:txBody>
      </p:sp>
      <p:sp>
        <p:nvSpPr>
          <p:cNvPr id="32" name="Text Placeholder 10">
            <a:extLst>
              <a:ext uri="{FF2B5EF4-FFF2-40B4-BE49-F238E27FC236}">
                <a16:creationId xmlns:a16="http://schemas.microsoft.com/office/drawing/2014/main" id="{00104CE7-D619-669E-66A7-4361027E49AE}"/>
              </a:ext>
            </a:extLst>
          </p:cNvPr>
          <p:cNvSpPr>
            <a:spLocks noGrp="1" noChangeAspect="1"/>
          </p:cNvSpPr>
          <p:nvPr>
            <p:ph type="body" sz="quarter" idx="36" hasCustomPrompt="1"/>
          </p:nvPr>
        </p:nvSpPr>
        <p:spPr>
          <a:xfrm>
            <a:off x="5942802" y="2333478"/>
            <a:ext cx="108000" cy="108000"/>
          </a:xfrm>
          <a:prstGeom prst="ellipse">
            <a:avLst/>
          </a:prstGeom>
          <a:solidFill>
            <a:schemeClr val="accent1"/>
          </a:solidFill>
        </p:spPr>
        <p:txBody>
          <a:bodyPr anchor="ctr"/>
          <a:lstStyle>
            <a:lvl1pPr marL="0" indent="0" algn="ctr">
              <a:buNone/>
              <a:defRPr sz="100">
                <a:solidFill>
                  <a:schemeClr val="accent1"/>
                </a:solidFill>
              </a:defRPr>
            </a:lvl1pPr>
            <a:lvl2pPr marL="342900" indent="0">
              <a:buNone/>
              <a:defRPr sz="2000"/>
            </a:lvl2pPr>
            <a:lvl3pPr marL="685800" indent="0">
              <a:buNone/>
              <a:defRPr sz="1600"/>
            </a:lvl3pPr>
            <a:lvl4pPr marL="1028700" indent="0">
              <a:buNone/>
              <a:defRPr sz="1400"/>
            </a:lvl4pPr>
            <a:lvl5pPr marL="1371600" indent="0">
              <a:buNone/>
              <a:defRPr sz="1400"/>
            </a:lvl5pPr>
          </a:lstStyle>
          <a:p>
            <a:pPr lvl="0"/>
            <a:r>
              <a:rPr lang="en-US" dirty="0"/>
              <a:t>Year 1</a:t>
            </a:r>
            <a:endParaRPr lang="en-IN" dirty="0"/>
          </a:p>
        </p:txBody>
      </p:sp>
      <p:sp>
        <p:nvSpPr>
          <p:cNvPr id="33" name="Text Placeholder 10">
            <a:extLst>
              <a:ext uri="{FF2B5EF4-FFF2-40B4-BE49-F238E27FC236}">
                <a16:creationId xmlns:a16="http://schemas.microsoft.com/office/drawing/2014/main" id="{5E612B3C-130C-4C76-2128-3B4DA4D537F9}"/>
              </a:ext>
            </a:extLst>
          </p:cNvPr>
          <p:cNvSpPr>
            <a:spLocks noGrp="1"/>
          </p:cNvSpPr>
          <p:nvPr>
            <p:ph type="body" sz="quarter" idx="37" hasCustomPrompt="1"/>
          </p:nvPr>
        </p:nvSpPr>
        <p:spPr>
          <a:xfrm flipH="1">
            <a:off x="6001882" y="2519147"/>
            <a:ext cx="0" cy="360000"/>
          </a:xfrm>
          <a:prstGeom prst="rect">
            <a:avLst/>
          </a:prstGeom>
          <a:solidFill>
            <a:schemeClr val="accent1"/>
          </a:solidFill>
          <a:ln w="12700">
            <a:solidFill>
              <a:schemeClr val="accent3"/>
            </a:solidFill>
          </a:ln>
        </p:spPr>
        <p:txBody>
          <a:bodyPr anchor="ctr"/>
          <a:lstStyle>
            <a:lvl1pPr marL="0" indent="0" algn="ctr">
              <a:buNone/>
              <a:defRPr sz="100">
                <a:noFill/>
              </a:defRPr>
            </a:lvl1pPr>
            <a:lvl2pPr marL="342900" indent="0">
              <a:buNone/>
              <a:defRPr sz="2000"/>
            </a:lvl2pPr>
            <a:lvl3pPr marL="685800" indent="0">
              <a:buNone/>
              <a:defRPr sz="1600"/>
            </a:lvl3pPr>
            <a:lvl4pPr marL="1028700" indent="0">
              <a:buNone/>
              <a:defRPr sz="1400"/>
            </a:lvl4pPr>
            <a:lvl5pPr marL="1371600" indent="0">
              <a:buNone/>
              <a:defRPr sz="1400"/>
            </a:lvl5pPr>
          </a:lstStyle>
          <a:p>
            <a:pPr lvl="0"/>
            <a:r>
              <a:rPr lang="en-US" dirty="0"/>
              <a:t>1</a:t>
            </a:r>
            <a:endParaRPr lang="en-IN" dirty="0"/>
          </a:p>
        </p:txBody>
      </p:sp>
      <p:sp>
        <p:nvSpPr>
          <p:cNvPr id="34" name="Text Placeholder 17">
            <a:extLst>
              <a:ext uri="{FF2B5EF4-FFF2-40B4-BE49-F238E27FC236}">
                <a16:creationId xmlns:a16="http://schemas.microsoft.com/office/drawing/2014/main" id="{864DB745-6D85-A8C8-CEB3-32F57E033447}"/>
              </a:ext>
            </a:extLst>
          </p:cNvPr>
          <p:cNvSpPr>
            <a:spLocks noGrp="1"/>
          </p:cNvSpPr>
          <p:nvPr>
            <p:ph type="body" sz="quarter" idx="38" hasCustomPrompt="1"/>
          </p:nvPr>
        </p:nvSpPr>
        <p:spPr>
          <a:xfrm>
            <a:off x="5561496" y="2929955"/>
            <a:ext cx="1456080" cy="1642028"/>
          </a:xfrm>
          <a:prstGeom prst="rect">
            <a:avLst/>
          </a:prstGeom>
          <a:ln>
            <a:solidFill>
              <a:schemeClr val="accent1"/>
            </a:solid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
        <p:nvSpPr>
          <p:cNvPr id="39" name="Text Placeholder 10">
            <a:extLst>
              <a:ext uri="{FF2B5EF4-FFF2-40B4-BE49-F238E27FC236}">
                <a16:creationId xmlns:a16="http://schemas.microsoft.com/office/drawing/2014/main" id="{00CC72A9-76EE-D720-67B7-E25AC9950382}"/>
              </a:ext>
            </a:extLst>
          </p:cNvPr>
          <p:cNvSpPr>
            <a:spLocks noGrp="1"/>
          </p:cNvSpPr>
          <p:nvPr>
            <p:ph type="body" sz="quarter" idx="39" hasCustomPrompt="1"/>
          </p:nvPr>
        </p:nvSpPr>
        <p:spPr>
          <a:xfrm>
            <a:off x="7271888" y="1896527"/>
            <a:ext cx="870612" cy="355252"/>
          </a:xfrm>
          <a:prstGeom prst="rect">
            <a:avLst/>
          </a:prstGeom>
          <a:solidFill>
            <a:schemeClr val="accent1"/>
          </a:solidFill>
        </p:spPr>
        <p:txBody>
          <a:bodyPr anchor="ctr"/>
          <a:lstStyle>
            <a:lvl1pPr marL="0" indent="0" algn="ctr">
              <a:buNone/>
              <a:defRPr sz="1400">
                <a:solidFill>
                  <a:schemeClr val="bg2"/>
                </a:solidFill>
              </a:defRPr>
            </a:lvl1pPr>
            <a:lvl2pPr marL="342900" indent="0">
              <a:buNone/>
              <a:defRPr sz="2000"/>
            </a:lvl2pPr>
            <a:lvl3pPr marL="685800" indent="0">
              <a:buNone/>
              <a:defRPr sz="1600"/>
            </a:lvl3pPr>
            <a:lvl4pPr marL="1028700" indent="0">
              <a:buNone/>
              <a:defRPr sz="1400"/>
            </a:lvl4pPr>
            <a:lvl5pPr marL="1371600" indent="0">
              <a:buNone/>
              <a:defRPr sz="1400"/>
            </a:lvl5pPr>
          </a:lstStyle>
          <a:p>
            <a:pPr lvl="0"/>
            <a:r>
              <a:rPr lang="en-US" dirty="0"/>
              <a:t>Year 5</a:t>
            </a:r>
            <a:endParaRPr lang="en-IN" dirty="0"/>
          </a:p>
        </p:txBody>
      </p:sp>
      <p:sp>
        <p:nvSpPr>
          <p:cNvPr id="43" name="Text Placeholder 10">
            <a:extLst>
              <a:ext uri="{FF2B5EF4-FFF2-40B4-BE49-F238E27FC236}">
                <a16:creationId xmlns:a16="http://schemas.microsoft.com/office/drawing/2014/main" id="{466E4E82-1457-5735-ADB8-DEB984B08C25}"/>
              </a:ext>
            </a:extLst>
          </p:cNvPr>
          <p:cNvSpPr>
            <a:spLocks noGrp="1" noChangeAspect="1"/>
          </p:cNvSpPr>
          <p:nvPr>
            <p:ph type="body" sz="quarter" idx="40" hasCustomPrompt="1"/>
          </p:nvPr>
        </p:nvSpPr>
        <p:spPr>
          <a:xfrm>
            <a:off x="7653194" y="2333478"/>
            <a:ext cx="108000" cy="108000"/>
          </a:xfrm>
          <a:prstGeom prst="ellipse">
            <a:avLst/>
          </a:prstGeom>
          <a:solidFill>
            <a:schemeClr val="accent1"/>
          </a:solidFill>
        </p:spPr>
        <p:txBody>
          <a:bodyPr anchor="ctr"/>
          <a:lstStyle>
            <a:lvl1pPr marL="0" indent="0" algn="ctr">
              <a:buNone/>
              <a:defRPr sz="100">
                <a:solidFill>
                  <a:schemeClr val="accent1"/>
                </a:solidFill>
              </a:defRPr>
            </a:lvl1pPr>
            <a:lvl2pPr marL="342900" indent="0">
              <a:buNone/>
              <a:defRPr sz="2000"/>
            </a:lvl2pPr>
            <a:lvl3pPr marL="685800" indent="0">
              <a:buNone/>
              <a:defRPr sz="1600"/>
            </a:lvl3pPr>
            <a:lvl4pPr marL="1028700" indent="0">
              <a:buNone/>
              <a:defRPr sz="1400"/>
            </a:lvl4pPr>
            <a:lvl5pPr marL="1371600" indent="0">
              <a:buNone/>
              <a:defRPr sz="1400"/>
            </a:lvl5pPr>
          </a:lstStyle>
          <a:p>
            <a:pPr lvl="0"/>
            <a:r>
              <a:rPr lang="en-US" dirty="0"/>
              <a:t>Year 1</a:t>
            </a:r>
            <a:endParaRPr lang="en-IN" dirty="0"/>
          </a:p>
        </p:txBody>
      </p:sp>
      <p:sp>
        <p:nvSpPr>
          <p:cNvPr id="45" name="Text Placeholder 10">
            <a:extLst>
              <a:ext uri="{FF2B5EF4-FFF2-40B4-BE49-F238E27FC236}">
                <a16:creationId xmlns:a16="http://schemas.microsoft.com/office/drawing/2014/main" id="{BD24B6A1-6177-6A7D-F79E-BF6925371EC1}"/>
              </a:ext>
            </a:extLst>
          </p:cNvPr>
          <p:cNvSpPr>
            <a:spLocks noGrp="1"/>
          </p:cNvSpPr>
          <p:nvPr>
            <p:ph type="body" sz="quarter" idx="41" hasCustomPrompt="1"/>
          </p:nvPr>
        </p:nvSpPr>
        <p:spPr>
          <a:xfrm flipH="1">
            <a:off x="7712274" y="2519147"/>
            <a:ext cx="0" cy="360000"/>
          </a:xfrm>
          <a:prstGeom prst="rect">
            <a:avLst/>
          </a:prstGeom>
          <a:solidFill>
            <a:schemeClr val="accent1"/>
          </a:solidFill>
          <a:ln w="12700">
            <a:solidFill>
              <a:schemeClr val="accent3"/>
            </a:solidFill>
          </a:ln>
        </p:spPr>
        <p:txBody>
          <a:bodyPr anchor="ctr"/>
          <a:lstStyle>
            <a:lvl1pPr marL="0" indent="0" algn="ctr">
              <a:buNone/>
              <a:defRPr sz="100">
                <a:noFill/>
              </a:defRPr>
            </a:lvl1pPr>
            <a:lvl2pPr marL="342900" indent="0">
              <a:buNone/>
              <a:defRPr sz="2000"/>
            </a:lvl2pPr>
            <a:lvl3pPr marL="685800" indent="0">
              <a:buNone/>
              <a:defRPr sz="1600"/>
            </a:lvl3pPr>
            <a:lvl4pPr marL="1028700" indent="0">
              <a:buNone/>
              <a:defRPr sz="1400"/>
            </a:lvl4pPr>
            <a:lvl5pPr marL="1371600" indent="0">
              <a:buNone/>
              <a:defRPr sz="1400"/>
            </a:lvl5pPr>
          </a:lstStyle>
          <a:p>
            <a:pPr lvl="0"/>
            <a:r>
              <a:rPr lang="en-US" dirty="0"/>
              <a:t>1</a:t>
            </a:r>
            <a:endParaRPr lang="en-IN" dirty="0"/>
          </a:p>
        </p:txBody>
      </p:sp>
      <p:sp>
        <p:nvSpPr>
          <p:cNvPr id="46" name="Text Placeholder 17">
            <a:extLst>
              <a:ext uri="{FF2B5EF4-FFF2-40B4-BE49-F238E27FC236}">
                <a16:creationId xmlns:a16="http://schemas.microsoft.com/office/drawing/2014/main" id="{9E785D6F-2930-5406-5EE3-C2E0E3EDFDA8}"/>
              </a:ext>
            </a:extLst>
          </p:cNvPr>
          <p:cNvSpPr>
            <a:spLocks noGrp="1"/>
          </p:cNvSpPr>
          <p:nvPr>
            <p:ph type="body" sz="quarter" idx="42" hasCustomPrompt="1"/>
          </p:nvPr>
        </p:nvSpPr>
        <p:spPr>
          <a:xfrm>
            <a:off x="7271888" y="2929955"/>
            <a:ext cx="1456080" cy="1642028"/>
          </a:xfrm>
          <a:prstGeom prst="rect">
            <a:avLst/>
          </a:prstGeom>
          <a:ln>
            <a:solidFill>
              <a:schemeClr val="accent1"/>
            </a:solid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
        <p:nvSpPr>
          <p:cNvPr id="47" name="Text Placeholder 68">
            <a:extLst>
              <a:ext uri="{FF2B5EF4-FFF2-40B4-BE49-F238E27FC236}">
                <a16:creationId xmlns:a16="http://schemas.microsoft.com/office/drawing/2014/main" id="{5236081A-D457-37E8-DA9A-FCF7BBF3A198}"/>
              </a:ext>
            </a:extLst>
          </p:cNvPr>
          <p:cNvSpPr>
            <a:spLocks noGrp="1"/>
          </p:cNvSpPr>
          <p:nvPr>
            <p:ph type="body" sz="quarter" idx="43" hasCustomPrompt="1"/>
          </p:nvPr>
        </p:nvSpPr>
        <p:spPr>
          <a:xfrm>
            <a:off x="224248" y="933156"/>
            <a:ext cx="8672198" cy="756304"/>
          </a:xfrm>
          <a:prstGeom prst="rect">
            <a:avLst/>
          </a:prstGeom>
        </p:spPr>
        <p:txBody>
          <a:bodyPr anchor="t"/>
          <a:lstStyle>
            <a:lvl1pPr marL="0" indent="0">
              <a:buNone/>
              <a:defRPr sz="1400">
                <a:solidFill>
                  <a:schemeClr val="accent2"/>
                </a:solidFill>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IN" dirty="0"/>
              <a:t>Description</a:t>
            </a:r>
          </a:p>
        </p:txBody>
      </p:sp>
    </p:spTree>
    <p:extLst>
      <p:ext uri="{BB962C8B-B14F-4D97-AF65-F5344CB8AC3E}">
        <p14:creationId xmlns:p14="http://schemas.microsoft.com/office/powerpoint/2010/main" val="1957352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with two logos and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317FDA-A70A-4812-2BEA-33ADB24C65FA}"/>
              </a:ext>
            </a:extLst>
          </p:cNvPr>
          <p:cNvSpPr/>
          <p:nvPr userDrawn="1"/>
        </p:nvSpPr>
        <p:spPr>
          <a:xfrm>
            <a:off x="0" y="4735820"/>
            <a:ext cx="9144000" cy="391871"/>
          </a:xfrm>
          <a:prstGeom prst="rect">
            <a:avLst/>
          </a:prstGeom>
          <a:solidFill>
            <a:schemeClr val="bg2"/>
          </a:solidFill>
          <a:ln w="4233" cap="flat">
            <a:noFill/>
            <a:prstDash val="solid"/>
            <a:miter/>
          </a:ln>
        </p:spPr>
        <p:txBody>
          <a:bodyPr rtlCol="0" anchor="ctr"/>
          <a:lstStyle/>
          <a:p>
            <a:pPr algn="l"/>
            <a:endParaRPr lang="en-IN"/>
          </a:p>
        </p:txBody>
      </p:sp>
      <p:pic>
        <p:nvPicPr>
          <p:cNvPr id="56" name="Graphic 55">
            <a:extLst>
              <a:ext uri="{FF2B5EF4-FFF2-40B4-BE49-F238E27FC236}">
                <a16:creationId xmlns:a16="http://schemas.microsoft.com/office/drawing/2014/main" id="{98A6F1E5-E964-EDDF-D766-9AD31146FA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57650" y="0"/>
            <a:ext cx="5086350" cy="2057400"/>
          </a:xfrm>
          <a:prstGeom prst="rect">
            <a:avLst/>
          </a:prstGeom>
        </p:spPr>
      </p:pic>
      <p:sp>
        <p:nvSpPr>
          <p:cNvPr id="431" name="Freeform: Shape 430">
            <a:extLst>
              <a:ext uri="{FF2B5EF4-FFF2-40B4-BE49-F238E27FC236}">
                <a16:creationId xmlns:a16="http://schemas.microsoft.com/office/drawing/2014/main" id="{63087AD0-9BAA-0922-5E4C-52AF521E58CB}"/>
              </a:ext>
            </a:extLst>
          </p:cNvPr>
          <p:cNvSpPr/>
          <p:nvPr/>
        </p:nvSpPr>
        <p:spPr>
          <a:xfrm>
            <a:off x="9125052" y="3061050"/>
            <a:ext cx="21600" cy="21600"/>
          </a:xfrm>
          <a:custGeom>
            <a:avLst/>
            <a:gdLst>
              <a:gd name="connsiteX0" fmla="*/ 28800 w 28800"/>
              <a:gd name="connsiteY0" fmla="*/ 14400 h 28800"/>
              <a:gd name="connsiteX1" fmla="*/ 14400 w 28800"/>
              <a:gd name="connsiteY1" fmla="*/ 28800 h 28800"/>
              <a:gd name="connsiteX2" fmla="*/ 0 w 28800"/>
              <a:gd name="connsiteY2" fmla="*/ 14400 h 28800"/>
              <a:gd name="connsiteX3" fmla="*/ 14400 w 28800"/>
              <a:gd name="connsiteY3" fmla="*/ 0 h 28800"/>
              <a:gd name="connsiteX4" fmla="*/ 28800 w 28800"/>
              <a:gd name="connsiteY4" fmla="*/ 14400 h 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0" h="28800">
                <a:moveTo>
                  <a:pt x="28800" y="14400"/>
                </a:moveTo>
                <a:cubicBezTo>
                  <a:pt x="28800" y="22353"/>
                  <a:pt x="22353" y="28800"/>
                  <a:pt x="14400" y="28800"/>
                </a:cubicBezTo>
                <a:cubicBezTo>
                  <a:pt x="6447" y="28800"/>
                  <a:pt x="0" y="22353"/>
                  <a:pt x="0" y="14400"/>
                </a:cubicBezTo>
                <a:cubicBezTo>
                  <a:pt x="0" y="6447"/>
                  <a:pt x="6447" y="0"/>
                  <a:pt x="14400" y="0"/>
                </a:cubicBezTo>
                <a:cubicBezTo>
                  <a:pt x="22353" y="0"/>
                  <a:pt x="28800" y="6447"/>
                  <a:pt x="28800" y="14400"/>
                </a:cubicBezTo>
                <a:close/>
              </a:path>
            </a:pathLst>
          </a:custGeom>
          <a:solidFill>
            <a:srgbClr val="EB262A"/>
          </a:solidFill>
          <a:ln w="9525" cap="flat">
            <a:noFill/>
            <a:prstDash val="solid"/>
            <a:miter/>
          </a:ln>
        </p:spPr>
        <p:txBody>
          <a:bodyPr rtlCol="0" anchor="ctr"/>
          <a:lstStyle/>
          <a:p>
            <a:endParaRPr lang="en-IN" sz="1013"/>
          </a:p>
        </p:txBody>
      </p:sp>
      <p:sp>
        <p:nvSpPr>
          <p:cNvPr id="432" name="Freeform: Shape 431">
            <a:extLst>
              <a:ext uri="{FF2B5EF4-FFF2-40B4-BE49-F238E27FC236}">
                <a16:creationId xmlns:a16="http://schemas.microsoft.com/office/drawing/2014/main" id="{501AF13C-09BE-142B-9D1A-C43AEC7747BC}"/>
              </a:ext>
            </a:extLst>
          </p:cNvPr>
          <p:cNvSpPr/>
          <p:nvPr/>
        </p:nvSpPr>
        <p:spPr>
          <a:xfrm>
            <a:off x="9125052" y="3061050"/>
            <a:ext cx="21600" cy="21600"/>
          </a:xfrm>
          <a:custGeom>
            <a:avLst/>
            <a:gdLst>
              <a:gd name="connsiteX0" fmla="*/ 28800 w 28800"/>
              <a:gd name="connsiteY0" fmla="*/ 14400 h 28800"/>
              <a:gd name="connsiteX1" fmla="*/ 14400 w 28800"/>
              <a:gd name="connsiteY1" fmla="*/ 28800 h 28800"/>
              <a:gd name="connsiteX2" fmla="*/ 0 w 28800"/>
              <a:gd name="connsiteY2" fmla="*/ 14400 h 28800"/>
              <a:gd name="connsiteX3" fmla="*/ 14400 w 28800"/>
              <a:gd name="connsiteY3" fmla="*/ 0 h 28800"/>
              <a:gd name="connsiteX4" fmla="*/ 28800 w 28800"/>
              <a:gd name="connsiteY4" fmla="*/ 14400 h 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0" h="28800">
                <a:moveTo>
                  <a:pt x="28800" y="14400"/>
                </a:moveTo>
                <a:cubicBezTo>
                  <a:pt x="28800" y="22353"/>
                  <a:pt x="22353" y="28800"/>
                  <a:pt x="14400" y="28800"/>
                </a:cubicBezTo>
                <a:cubicBezTo>
                  <a:pt x="6447" y="28800"/>
                  <a:pt x="0" y="22353"/>
                  <a:pt x="0" y="14400"/>
                </a:cubicBezTo>
                <a:cubicBezTo>
                  <a:pt x="0" y="6447"/>
                  <a:pt x="6447" y="0"/>
                  <a:pt x="14400" y="0"/>
                </a:cubicBezTo>
                <a:cubicBezTo>
                  <a:pt x="22353" y="0"/>
                  <a:pt x="28800" y="6447"/>
                  <a:pt x="28800" y="14400"/>
                </a:cubicBezTo>
                <a:close/>
              </a:path>
            </a:pathLst>
          </a:custGeom>
          <a:solidFill>
            <a:srgbClr val="EB262A"/>
          </a:solidFill>
          <a:ln w="9525" cap="flat">
            <a:noFill/>
            <a:prstDash val="solid"/>
            <a:miter/>
          </a:ln>
        </p:spPr>
        <p:txBody>
          <a:bodyPr rtlCol="0" anchor="ctr"/>
          <a:lstStyle/>
          <a:p>
            <a:endParaRPr lang="en-IN" sz="1013"/>
          </a:p>
        </p:txBody>
      </p:sp>
      <p:sp>
        <p:nvSpPr>
          <p:cNvPr id="11" name="Text Placeholder 3">
            <a:extLst>
              <a:ext uri="{FF2B5EF4-FFF2-40B4-BE49-F238E27FC236}">
                <a16:creationId xmlns:a16="http://schemas.microsoft.com/office/drawing/2014/main" id="{8C74ED8B-E0C6-992A-8E69-F10BBAED36F8}"/>
              </a:ext>
            </a:extLst>
          </p:cNvPr>
          <p:cNvSpPr>
            <a:spLocks noGrp="1"/>
          </p:cNvSpPr>
          <p:nvPr>
            <p:ph type="body" sz="quarter" idx="10" hasCustomPrompt="1"/>
          </p:nvPr>
        </p:nvSpPr>
        <p:spPr>
          <a:xfrm>
            <a:off x="4697008" y="2121627"/>
            <a:ext cx="3933037" cy="1015663"/>
          </a:xfrm>
          <a:prstGeom prst="rect">
            <a:avLst/>
          </a:prstGeom>
        </p:spPr>
        <p:txBody>
          <a:bodyPr anchor="b">
            <a:spAutoFit/>
          </a:bodyPr>
          <a:lstStyle>
            <a:lvl1pPr marL="0" indent="0">
              <a:lnSpc>
                <a:spcPct val="100000"/>
              </a:lnSpc>
              <a:spcBef>
                <a:spcPts val="0"/>
              </a:spcBef>
              <a:buNone/>
              <a:defRPr sz="3000">
                <a:solidFill>
                  <a:schemeClr val="tx1"/>
                </a:solidFill>
              </a:defRPr>
            </a:lvl1pPr>
            <a:lvl2pPr marL="3429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 of the Presentation</a:t>
            </a:r>
          </a:p>
        </p:txBody>
      </p:sp>
      <p:sp>
        <p:nvSpPr>
          <p:cNvPr id="12" name="Text Placeholder 3">
            <a:extLst>
              <a:ext uri="{FF2B5EF4-FFF2-40B4-BE49-F238E27FC236}">
                <a16:creationId xmlns:a16="http://schemas.microsoft.com/office/drawing/2014/main" id="{A493E116-FC48-AAF8-CBC4-60191627B379}"/>
              </a:ext>
            </a:extLst>
          </p:cNvPr>
          <p:cNvSpPr>
            <a:spLocks noGrp="1"/>
          </p:cNvSpPr>
          <p:nvPr>
            <p:ph type="body" sz="quarter" idx="11" hasCustomPrompt="1"/>
          </p:nvPr>
        </p:nvSpPr>
        <p:spPr>
          <a:xfrm>
            <a:off x="4697008" y="3136013"/>
            <a:ext cx="3933037" cy="341632"/>
          </a:xfrm>
          <a:prstGeom prst="rect">
            <a:avLst/>
          </a:prstGeom>
        </p:spPr>
        <p:txBody>
          <a:bodyPr anchor="t">
            <a:spAutoFit/>
          </a:bodyPr>
          <a:lstStyle>
            <a:lvl1pPr marL="0" indent="0">
              <a:buNone/>
              <a:defRPr sz="1800">
                <a:solidFill>
                  <a:srgbClr val="FF0000"/>
                </a:solidFill>
              </a:defRPr>
            </a:lvl1pPr>
            <a:lvl2pPr marL="3429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 of the Presentation</a:t>
            </a:r>
          </a:p>
        </p:txBody>
      </p:sp>
      <p:grpSp>
        <p:nvGrpSpPr>
          <p:cNvPr id="37" name="Group 36">
            <a:extLst>
              <a:ext uri="{FF2B5EF4-FFF2-40B4-BE49-F238E27FC236}">
                <a16:creationId xmlns:a16="http://schemas.microsoft.com/office/drawing/2014/main" id="{14744DEC-1E74-936E-B33C-2FCEFE1F1E31}"/>
              </a:ext>
            </a:extLst>
          </p:cNvPr>
          <p:cNvGrpSpPr/>
          <p:nvPr/>
        </p:nvGrpSpPr>
        <p:grpSpPr>
          <a:xfrm>
            <a:off x="4810601" y="4062429"/>
            <a:ext cx="1441384" cy="450717"/>
            <a:chOff x="5225483" y="4039329"/>
            <a:chExt cx="1441384" cy="450717"/>
          </a:xfrm>
        </p:grpSpPr>
        <p:grpSp>
          <p:nvGrpSpPr>
            <p:cNvPr id="38" name="Picture 7">
              <a:extLst>
                <a:ext uri="{FF2B5EF4-FFF2-40B4-BE49-F238E27FC236}">
                  <a16:creationId xmlns:a16="http://schemas.microsoft.com/office/drawing/2014/main" id="{50B6A9CB-DC81-9B6F-4A08-591B61802387}"/>
                </a:ext>
              </a:extLst>
            </p:cNvPr>
            <p:cNvGrpSpPr/>
            <p:nvPr/>
          </p:nvGrpSpPr>
          <p:grpSpPr>
            <a:xfrm>
              <a:off x="5225483" y="4089202"/>
              <a:ext cx="1250216" cy="351753"/>
              <a:chOff x="2634152" y="664510"/>
              <a:chExt cx="2389659" cy="672341"/>
            </a:xfrm>
            <a:solidFill>
              <a:srgbClr val="EB262A"/>
            </a:solidFill>
          </p:grpSpPr>
          <p:grpSp>
            <p:nvGrpSpPr>
              <p:cNvPr id="40" name="Picture 7">
                <a:extLst>
                  <a:ext uri="{FF2B5EF4-FFF2-40B4-BE49-F238E27FC236}">
                    <a16:creationId xmlns:a16="http://schemas.microsoft.com/office/drawing/2014/main" id="{258FF7EB-6F13-4682-E14E-292185201E58}"/>
                  </a:ext>
                </a:extLst>
              </p:cNvPr>
              <p:cNvGrpSpPr/>
              <p:nvPr/>
            </p:nvGrpSpPr>
            <p:grpSpPr>
              <a:xfrm>
                <a:off x="2634152" y="664510"/>
                <a:ext cx="2230129" cy="672341"/>
                <a:chOff x="2634152" y="664510"/>
                <a:chExt cx="2230129" cy="672341"/>
              </a:xfrm>
              <a:solidFill>
                <a:srgbClr val="EB262A"/>
              </a:solidFill>
            </p:grpSpPr>
            <p:sp>
              <p:nvSpPr>
                <p:cNvPr id="42" name="Freeform: Shape 41">
                  <a:extLst>
                    <a:ext uri="{FF2B5EF4-FFF2-40B4-BE49-F238E27FC236}">
                      <a16:creationId xmlns:a16="http://schemas.microsoft.com/office/drawing/2014/main" id="{1D98307F-7396-C1C4-51B5-4845348BA806}"/>
                    </a:ext>
                  </a:extLst>
                </p:cNvPr>
                <p:cNvSpPr/>
                <p:nvPr/>
              </p:nvSpPr>
              <p:spPr>
                <a:xfrm>
                  <a:off x="2634152" y="664510"/>
                  <a:ext cx="398847" cy="525915"/>
                </a:xfrm>
                <a:custGeom>
                  <a:avLst/>
                  <a:gdLst>
                    <a:gd name="connsiteX0" fmla="*/ 0 w 398847"/>
                    <a:gd name="connsiteY0" fmla="*/ 0 h 525915"/>
                    <a:gd name="connsiteX1" fmla="*/ 219917 w 398847"/>
                    <a:gd name="connsiteY1" fmla="*/ 0 h 525915"/>
                    <a:gd name="connsiteX2" fmla="*/ 287155 w 398847"/>
                    <a:gd name="connsiteY2" fmla="*/ 7109 h 525915"/>
                    <a:gd name="connsiteX3" fmla="*/ 344415 w 398847"/>
                    <a:gd name="connsiteY3" fmla="*/ 31906 h 525915"/>
                    <a:gd name="connsiteX4" fmla="*/ 384030 w 398847"/>
                    <a:gd name="connsiteY4" fmla="*/ 79187 h 525915"/>
                    <a:gd name="connsiteX5" fmla="*/ 398848 w 398847"/>
                    <a:gd name="connsiteY5" fmla="*/ 153278 h 525915"/>
                    <a:gd name="connsiteX6" fmla="*/ 348911 w 398847"/>
                    <a:gd name="connsiteY6" fmla="*/ 274650 h 525915"/>
                    <a:gd name="connsiteX7" fmla="*/ 201415 w 398847"/>
                    <a:gd name="connsiteY7" fmla="*/ 315678 h 525915"/>
                    <a:gd name="connsiteX8" fmla="*/ 68438 w 398847"/>
                    <a:gd name="connsiteY8" fmla="*/ 315678 h 525915"/>
                    <a:gd name="connsiteX9" fmla="*/ 68438 w 398847"/>
                    <a:gd name="connsiteY9" fmla="*/ 525916 h 525915"/>
                    <a:gd name="connsiteX10" fmla="*/ 86 w 398847"/>
                    <a:gd name="connsiteY10" fmla="*/ 525916 h 525915"/>
                    <a:gd name="connsiteX11" fmla="*/ 86 w 398847"/>
                    <a:gd name="connsiteY11" fmla="*/ 0 h 525915"/>
                    <a:gd name="connsiteX12" fmla="*/ 68352 w 398847"/>
                    <a:gd name="connsiteY12" fmla="*/ 252380 h 525915"/>
                    <a:gd name="connsiteX13" fmla="*/ 202229 w 398847"/>
                    <a:gd name="connsiteY13" fmla="*/ 252380 h 525915"/>
                    <a:gd name="connsiteX14" fmla="*/ 298633 w 398847"/>
                    <a:gd name="connsiteY14" fmla="*/ 227454 h 525915"/>
                    <a:gd name="connsiteX15" fmla="*/ 326941 w 398847"/>
                    <a:gd name="connsiteY15" fmla="*/ 155548 h 525915"/>
                    <a:gd name="connsiteX16" fmla="*/ 317776 w 398847"/>
                    <a:gd name="connsiteY16" fmla="*/ 110537 h 525915"/>
                    <a:gd name="connsiteX17" fmla="*/ 292337 w 398847"/>
                    <a:gd name="connsiteY17" fmla="*/ 81928 h 525915"/>
                    <a:gd name="connsiteX18" fmla="*/ 254264 w 398847"/>
                    <a:gd name="connsiteY18" fmla="*/ 66939 h 525915"/>
                    <a:gd name="connsiteX19" fmla="*/ 207925 w 398847"/>
                    <a:gd name="connsiteY19" fmla="*/ 62699 h 525915"/>
                    <a:gd name="connsiteX20" fmla="*/ 68395 w 398847"/>
                    <a:gd name="connsiteY20" fmla="*/ 62699 h 525915"/>
                    <a:gd name="connsiteX21" fmla="*/ 68395 w 398847"/>
                    <a:gd name="connsiteY21" fmla="*/ 252422 h 525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8847" h="525915">
                      <a:moveTo>
                        <a:pt x="0" y="0"/>
                      </a:moveTo>
                      <a:lnTo>
                        <a:pt x="219917" y="0"/>
                      </a:lnTo>
                      <a:cubicBezTo>
                        <a:pt x="243086" y="0"/>
                        <a:pt x="265484" y="2398"/>
                        <a:pt x="287155" y="7109"/>
                      </a:cubicBezTo>
                      <a:cubicBezTo>
                        <a:pt x="308783" y="11863"/>
                        <a:pt x="327883" y="20129"/>
                        <a:pt x="344415" y="31906"/>
                      </a:cubicBezTo>
                      <a:cubicBezTo>
                        <a:pt x="360946" y="43684"/>
                        <a:pt x="374137" y="59444"/>
                        <a:pt x="384030" y="79187"/>
                      </a:cubicBezTo>
                      <a:cubicBezTo>
                        <a:pt x="393880" y="98930"/>
                        <a:pt x="398848" y="123642"/>
                        <a:pt x="398848" y="153278"/>
                      </a:cubicBezTo>
                      <a:cubicBezTo>
                        <a:pt x="398848" y="206812"/>
                        <a:pt x="382188" y="247283"/>
                        <a:pt x="348911" y="274650"/>
                      </a:cubicBezTo>
                      <a:cubicBezTo>
                        <a:pt x="315635" y="301973"/>
                        <a:pt x="266469" y="315678"/>
                        <a:pt x="201415" y="315678"/>
                      </a:cubicBezTo>
                      <a:lnTo>
                        <a:pt x="68438" y="315678"/>
                      </a:lnTo>
                      <a:lnTo>
                        <a:pt x="68438" y="525916"/>
                      </a:lnTo>
                      <a:lnTo>
                        <a:pt x="86" y="525916"/>
                      </a:lnTo>
                      <a:lnTo>
                        <a:pt x="86" y="0"/>
                      </a:lnTo>
                      <a:close/>
                      <a:moveTo>
                        <a:pt x="68352" y="252380"/>
                      </a:moveTo>
                      <a:lnTo>
                        <a:pt x="202229" y="252380"/>
                      </a:lnTo>
                      <a:cubicBezTo>
                        <a:pt x="247626" y="252380"/>
                        <a:pt x="279746" y="244071"/>
                        <a:pt x="298633" y="227454"/>
                      </a:cubicBezTo>
                      <a:cubicBezTo>
                        <a:pt x="317519" y="210837"/>
                        <a:pt x="326941" y="186854"/>
                        <a:pt x="326941" y="155548"/>
                      </a:cubicBezTo>
                      <a:cubicBezTo>
                        <a:pt x="326941" y="137432"/>
                        <a:pt x="323900" y="122400"/>
                        <a:pt x="317776" y="110537"/>
                      </a:cubicBezTo>
                      <a:cubicBezTo>
                        <a:pt x="311695" y="98631"/>
                        <a:pt x="303172" y="89123"/>
                        <a:pt x="292337" y="81928"/>
                      </a:cubicBezTo>
                      <a:cubicBezTo>
                        <a:pt x="281459" y="74776"/>
                        <a:pt x="268782" y="69765"/>
                        <a:pt x="254264" y="66939"/>
                      </a:cubicBezTo>
                      <a:cubicBezTo>
                        <a:pt x="239745" y="64112"/>
                        <a:pt x="224285" y="62699"/>
                        <a:pt x="207925" y="62699"/>
                      </a:cubicBezTo>
                      <a:lnTo>
                        <a:pt x="68395" y="62699"/>
                      </a:lnTo>
                      <a:lnTo>
                        <a:pt x="68395" y="252422"/>
                      </a:lnTo>
                      <a:close/>
                    </a:path>
                  </a:pathLst>
                </a:custGeom>
                <a:solidFill>
                  <a:srgbClr val="EB262A"/>
                </a:solidFill>
                <a:ln w="2232" cap="flat">
                  <a:noFill/>
                  <a:prstDash val="solid"/>
                  <a:miter/>
                </a:ln>
              </p:spPr>
              <p:txBody>
                <a:bodyPr rtlCol="0" anchor="ctr"/>
                <a:lstStyle/>
                <a:p>
                  <a:endParaRPr lang="en-IN"/>
                </a:p>
              </p:txBody>
            </p:sp>
            <p:sp>
              <p:nvSpPr>
                <p:cNvPr id="43" name="Freeform: Shape 42">
                  <a:extLst>
                    <a:ext uri="{FF2B5EF4-FFF2-40B4-BE49-F238E27FC236}">
                      <a16:creationId xmlns:a16="http://schemas.microsoft.com/office/drawing/2014/main" id="{E2FDAAB1-A216-4CDA-57E6-8B3DE4E9FA4B}"/>
                    </a:ext>
                  </a:extLst>
                </p:cNvPr>
                <p:cNvSpPr/>
                <p:nvPr/>
              </p:nvSpPr>
              <p:spPr>
                <a:xfrm>
                  <a:off x="3068332" y="801256"/>
                  <a:ext cx="198246" cy="389083"/>
                </a:xfrm>
                <a:custGeom>
                  <a:avLst/>
                  <a:gdLst>
                    <a:gd name="connsiteX0" fmla="*/ 198246 w 198246"/>
                    <a:gd name="connsiteY0" fmla="*/ 70622 h 389083"/>
                    <a:gd name="connsiteX1" fmla="*/ 156661 w 198246"/>
                    <a:gd name="connsiteY1" fmla="*/ 66082 h 389083"/>
                    <a:gd name="connsiteX2" fmla="*/ 68352 w 198246"/>
                    <a:gd name="connsiteY2" fmla="*/ 120087 h 389083"/>
                    <a:gd name="connsiteX3" fmla="*/ 68352 w 198246"/>
                    <a:gd name="connsiteY3" fmla="*/ 389084 h 389083"/>
                    <a:gd name="connsiteX4" fmla="*/ 0 w 198246"/>
                    <a:gd name="connsiteY4" fmla="*/ 389084 h 389083"/>
                    <a:gd name="connsiteX5" fmla="*/ 0 w 198246"/>
                    <a:gd name="connsiteY5" fmla="*/ 7966 h 389083"/>
                    <a:gd name="connsiteX6" fmla="*/ 68352 w 198246"/>
                    <a:gd name="connsiteY6" fmla="*/ 7966 h 389083"/>
                    <a:gd name="connsiteX7" fmla="*/ 68352 w 198246"/>
                    <a:gd name="connsiteY7" fmla="*/ 62099 h 389083"/>
                    <a:gd name="connsiteX8" fmla="*/ 167453 w 198246"/>
                    <a:gd name="connsiteY8" fmla="*/ 0 h 389083"/>
                    <a:gd name="connsiteX9" fmla="*/ 182272 w 198246"/>
                    <a:gd name="connsiteY9" fmla="*/ 557 h 389083"/>
                    <a:gd name="connsiteX10" fmla="*/ 198246 w 198246"/>
                    <a:gd name="connsiteY10" fmla="*/ 2827 h 389083"/>
                    <a:gd name="connsiteX11" fmla="*/ 198246 w 198246"/>
                    <a:gd name="connsiteY11" fmla="*/ 70622 h 3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246" h="389083">
                      <a:moveTo>
                        <a:pt x="198246" y="70622"/>
                      </a:moveTo>
                      <a:cubicBezTo>
                        <a:pt x="187240" y="67581"/>
                        <a:pt x="173364" y="66082"/>
                        <a:pt x="156661" y="66082"/>
                      </a:cubicBezTo>
                      <a:cubicBezTo>
                        <a:pt x="122485" y="66082"/>
                        <a:pt x="93063" y="84112"/>
                        <a:pt x="68352" y="120087"/>
                      </a:cubicBezTo>
                      <a:lnTo>
                        <a:pt x="68352" y="389084"/>
                      </a:lnTo>
                      <a:lnTo>
                        <a:pt x="0" y="389084"/>
                      </a:lnTo>
                      <a:lnTo>
                        <a:pt x="0" y="7966"/>
                      </a:lnTo>
                      <a:lnTo>
                        <a:pt x="68352" y="7966"/>
                      </a:lnTo>
                      <a:lnTo>
                        <a:pt x="68352" y="62099"/>
                      </a:lnTo>
                      <a:cubicBezTo>
                        <a:pt x="95675" y="20728"/>
                        <a:pt x="128738" y="0"/>
                        <a:pt x="167453" y="0"/>
                      </a:cubicBezTo>
                      <a:cubicBezTo>
                        <a:pt x="172379" y="0"/>
                        <a:pt x="177304" y="214"/>
                        <a:pt x="182272" y="557"/>
                      </a:cubicBezTo>
                      <a:cubicBezTo>
                        <a:pt x="187197" y="942"/>
                        <a:pt x="192550" y="1713"/>
                        <a:pt x="198246" y="2827"/>
                      </a:cubicBezTo>
                      <a:lnTo>
                        <a:pt x="198246" y="70622"/>
                      </a:lnTo>
                      <a:close/>
                    </a:path>
                  </a:pathLst>
                </a:custGeom>
                <a:solidFill>
                  <a:srgbClr val="EB262A"/>
                </a:solidFill>
                <a:ln w="2232" cap="flat">
                  <a:noFill/>
                  <a:prstDash val="solid"/>
                  <a:miter/>
                </a:ln>
              </p:spPr>
              <p:txBody>
                <a:bodyPr rtlCol="0" anchor="ctr"/>
                <a:lstStyle/>
                <a:p>
                  <a:endParaRPr lang="en-IN"/>
                </a:p>
              </p:txBody>
            </p:sp>
            <p:sp>
              <p:nvSpPr>
                <p:cNvPr id="44" name="Freeform: Shape 43">
                  <a:extLst>
                    <a:ext uri="{FF2B5EF4-FFF2-40B4-BE49-F238E27FC236}">
                      <a16:creationId xmlns:a16="http://schemas.microsoft.com/office/drawing/2014/main" id="{82C041B0-1958-B220-B3A2-6BF78378B29D}"/>
                    </a:ext>
                  </a:extLst>
                </p:cNvPr>
                <p:cNvSpPr/>
                <p:nvPr/>
              </p:nvSpPr>
              <p:spPr>
                <a:xfrm>
                  <a:off x="3242723" y="801256"/>
                  <a:ext cx="356620" cy="398291"/>
                </a:xfrm>
                <a:custGeom>
                  <a:avLst/>
                  <a:gdLst>
                    <a:gd name="connsiteX0" fmla="*/ 177732 w 356620"/>
                    <a:gd name="connsiteY0" fmla="*/ 0 h 398291"/>
                    <a:gd name="connsiteX1" fmla="*/ 251780 w 356620"/>
                    <a:gd name="connsiteY1" fmla="*/ 13405 h 398291"/>
                    <a:gd name="connsiteX2" fmla="*/ 308183 w 356620"/>
                    <a:gd name="connsiteY2" fmla="*/ 52120 h 398291"/>
                    <a:gd name="connsiteX3" fmla="*/ 344072 w 356620"/>
                    <a:gd name="connsiteY3" fmla="*/ 114519 h 398291"/>
                    <a:gd name="connsiteX4" fmla="*/ 356620 w 356620"/>
                    <a:gd name="connsiteY4" fmla="*/ 198846 h 398291"/>
                    <a:gd name="connsiteX5" fmla="*/ 343515 w 356620"/>
                    <a:gd name="connsiteY5" fmla="*/ 284885 h 398291"/>
                    <a:gd name="connsiteX6" fmla="*/ 306770 w 356620"/>
                    <a:gd name="connsiteY6" fmla="*/ 347284 h 398291"/>
                    <a:gd name="connsiteX7" fmla="*/ 250367 w 356620"/>
                    <a:gd name="connsiteY7" fmla="*/ 385486 h 398291"/>
                    <a:gd name="connsiteX8" fmla="*/ 177732 w 356620"/>
                    <a:gd name="connsiteY8" fmla="*/ 398291 h 398291"/>
                    <a:gd name="connsiteX9" fmla="*/ 105654 w 356620"/>
                    <a:gd name="connsiteY9" fmla="*/ 385486 h 398291"/>
                    <a:gd name="connsiteX10" fmla="*/ 49251 w 356620"/>
                    <a:gd name="connsiteY10" fmla="*/ 347284 h 398291"/>
                    <a:gd name="connsiteX11" fmla="*/ 12805 w 356620"/>
                    <a:gd name="connsiteY11" fmla="*/ 284885 h 398291"/>
                    <a:gd name="connsiteX12" fmla="*/ 0 w 356620"/>
                    <a:gd name="connsiteY12" fmla="*/ 198846 h 398291"/>
                    <a:gd name="connsiteX13" fmla="*/ 12805 w 356620"/>
                    <a:gd name="connsiteY13" fmla="*/ 113106 h 398291"/>
                    <a:gd name="connsiteX14" fmla="*/ 49251 w 356620"/>
                    <a:gd name="connsiteY14" fmla="*/ 50707 h 398291"/>
                    <a:gd name="connsiteX15" fmla="*/ 105654 w 356620"/>
                    <a:gd name="connsiteY15" fmla="*/ 12805 h 398291"/>
                    <a:gd name="connsiteX16" fmla="*/ 177732 w 356620"/>
                    <a:gd name="connsiteY16" fmla="*/ 0 h 398291"/>
                    <a:gd name="connsiteX17" fmla="*/ 177732 w 356620"/>
                    <a:gd name="connsiteY17" fmla="*/ 345229 h 398291"/>
                    <a:gd name="connsiteX18" fmla="*/ 257604 w 356620"/>
                    <a:gd name="connsiteY18" fmla="*/ 308355 h 398291"/>
                    <a:gd name="connsiteX19" fmla="*/ 287112 w 356620"/>
                    <a:gd name="connsiteY19" fmla="*/ 198846 h 398291"/>
                    <a:gd name="connsiteX20" fmla="*/ 279103 w 356620"/>
                    <a:gd name="connsiteY20" fmla="*/ 134220 h 398291"/>
                    <a:gd name="connsiteX21" fmla="*/ 256491 w 356620"/>
                    <a:gd name="connsiteY21" fmla="*/ 88481 h 398291"/>
                    <a:gd name="connsiteX22" fmla="*/ 221844 w 356620"/>
                    <a:gd name="connsiteY22" fmla="*/ 61029 h 398291"/>
                    <a:gd name="connsiteX23" fmla="*/ 177732 w 356620"/>
                    <a:gd name="connsiteY23" fmla="*/ 51864 h 398291"/>
                    <a:gd name="connsiteX24" fmla="*/ 133063 w 356620"/>
                    <a:gd name="connsiteY24" fmla="*/ 61585 h 398291"/>
                    <a:gd name="connsiteX25" fmla="*/ 98673 w 356620"/>
                    <a:gd name="connsiteY25" fmla="*/ 89894 h 398291"/>
                    <a:gd name="connsiteX26" fmla="*/ 76318 w 356620"/>
                    <a:gd name="connsiteY26" fmla="*/ 135933 h 398291"/>
                    <a:gd name="connsiteX27" fmla="*/ 68309 w 356620"/>
                    <a:gd name="connsiteY27" fmla="*/ 198846 h 398291"/>
                    <a:gd name="connsiteX28" fmla="*/ 97774 w 356620"/>
                    <a:gd name="connsiteY28" fmla="*/ 307798 h 398291"/>
                    <a:gd name="connsiteX29" fmla="*/ 177689 w 356620"/>
                    <a:gd name="connsiteY29" fmla="*/ 345229 h 39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56620" h="398291">
                      <a:moveTo>
                        <a:pt x="177732" y="0"/>
                      </a:moveTo>
                      <a:cubicBezTo>
                        <a:pt x="205056" y="0"/>
                        <a:pt x="229767" y="4454"/>
                        <a:pt x="251780" y="13405"/>
                      </a:cubicBezTo>
                      <a:cubicBezTo>
                        <a:pt x="273793" y="22313"/>
                        <a:pt x="292594" y="35247"/>
                        <a:pt x="308183" y="52120"/>
                      </a:cubicBezTo>
                      <a:cubicBezTo>
                        <a:pt x="323772" y="69037"/>
                        <a:pt x="335721" y="89808"/>
                        <a:pt x="344072" y="114519"/>
                      </a:cubicBezTo>
                      <a:cubicBezTo>
                        <a:pt x="352423" y="139188"/>
                        <a:pt x="356620" y="167325"/>
                        <a:pt x="356620" y="198846"/>
                      </a:cubicBezTo>
                      <a:cubicBezTo>
                        <a:pt x="356620" y="230367"/>
                        <a:pt x="352252" y="260174"/>
                        <a:pt x="343515" y="284885"/>
                      </a:cubicBezTo>
                      <a:cubicBezTo>
                        <a:pt x="334778" y="309554"/>
                        <a:pt x="322530" y="330368"/>
                        <a:pt x="306770" y="347284"/>
                      </a:cubicBezTo>
                      <a:cubicBezTo>
                        <a:pt x="291009" y="364201"/>
                        <a:pt x="272208" y="376921"/>
                        <a:pt x="250367" y="385486"/>
                      </a:cubicBezTo>
                      <a:cubicBezTo>
                        <a:pt x="228525" y="394009"/>
                        <a:pt x="204328" y="398291"/>
                        <a:pt x="177732" y="398291"/>
                      </a:cubicBezTo>
                      <a:cubicBezTo>
                        <a:pt x="151136" y="398291"/>
                        <a:pt x="127496" y="394009"/>
                        <a:pt x="105654" y="385486"/>
                      </a:cubicBezTo>
                      <a:cubicBezTo>
                        <a:pt x="83812" y="376921"/>
                        <a:pt x="65011" y="364201"/>
                        <a:pt x="49251" y="347284"/>
                      </a:cubicBezTo>
                      <a:cubicBezTo>
                        <a:pt x="33491" y="330368"/>
                        <a:pt x="21328" y="309597"/>
                        <a:pt x="12805" y="284885"/>
                      </a:cubicBezTo>
                      <a:cubicBezTo>
                        <a:pt x="4283" y="260174"/>
                        <a:pt x="0" y="231523"/>
                        <a:pt x="0" y="198846"/>
                      </a:cubicBezTo>
                      <a:cubicBezTo>
                        <a:pt x="0" y="166169"/>
                        <a:pt x="4283" y="137989"/>
                        <a:pt x="12805" y="113106"/>
                      </a:cubicBezTo>
                      <a:cubicBezTo>
                        <a:pt x="21328" y="88224"/>
                        <a:pt x="33491" y="67453"/>
                        <a:pt x="49251" y="50707"/>
                      </a:cubicBezTo>
                      <a:cubicBezTo>
                        <a:pt x="65011" y="34005"/>
                        <a:pt x="83812" y="21371"/>
                        <a:pt x="105654" y="12805"/>
                      </a:cubicBezTo>
                      <a:cubicBezTo>
                        <a:pt x="127496" y="4283"/>
                        <a:pt x="151522" y="0"/>
                        <a:pt x="177732" y="0"/>
                      </a:cubicBezTo>
                      <a:close/>
                      <a:moveTo>
                        <a:pt x="177732" y="345229"/>
                      </a:moveTo>
                      <a:cubicBezTo>
                        <a:pt x="211308" y="345229"/>
                        <a:pt x="237947" y="332937"/>
                        <a:pt x="257604" y="308355"/>
                      </a:cubicBezTo>
                      <a:cubicBezTo>
                        <a:pt x="277262" y="283772"/>
                        <a:pt x="287112" y="247240"/>
                        <a:pt x="287112" y="198846"/>
                      </a:cubicBezTo>
                      <a:cubicBezTo>
                        <a:pt x="287112" y="174049"/>
                        <a:pt x="284414" y="152507"/>
                        <a:pt x="279103" y="134220"/>
                      </a:cubicBezTo>
                      <a:cubicBezTo>
                        <a:pt x="273750" y="115933"/>
                        <a:pt x="266213" y="100686"/>
                        <a:pt x="256491" y="88481"/>
                      </a:cubicBezTo>
                      <a:cubicBezTo>
                        <a:pt x="246769" y="76275"/>
                        <a:pt x="235206" y="67153"/>
                        <a:pt x="221844" y="61029"/>
                      </a:cubicBezTo>
                      <a:cubicBezTo>
                        <a:pt x="208482" y="54947"/>
                        <a:pt x="193749" y="51864"/>
                        <a:pt x="177732" y="51864"/>
                      </a:cubicBezTo>
                      <a:cubicBezTo>
                        <a:pt x="161715" y="51864"/>
                        <a:pt x="146425" y="55118"/>
                        <a:pt x="133063" y="61585"/>
                      </a:cubicBezTo>
                      <a:cubicBezTo>
                        <a:pt x="119659" y="68052"/>
                        <a:pt x="108224" y="77517"/>
                        <a:pt x="98673" y="89894"/>
                      </a:cubicBezTo>
                      <a:cubicBezTo>
                        <a:pt x="89123" y="102271"/>
                        <a:pt x="81671" y="117646"/>
                        <a:pt x="76318" y="135933"/>
                      </a:cubicBezTo>
                      <a:cubicBezTo>
                        <a:pt x="70964" y="154220"/>
                        <a:pt x="68309" y="175205"/>
                        <a:pt x="68309" y="198846"/>
                      </a:cubicBezTo>
                      <a:cubicBezTo>
                        <a:pt x="68309" y="246512"/>
                        <a:pt x="78116" y="282830"/>
                        <a:pt x="97774" y="307798"/>
                      </a:cubicBezTo>
                      <a:cubicBezTo>
                        <a:pt x="117432" y="332766"/>
                        <a:pt x="144070" y="345229"/>
                        <a:pt x="177689" y="345229"/>
                      </a:cubicBezTo>
                      <a:close/>
                    </a:path>
                  </a:pathLst>
                </a:custGeom>
                <a:solidFill>
                  <a:srgbClr val="EB262A"/>
                </a:solidFill>
                <a:ln w="2232" cap="flat">
                  <a:noFill/>
                  <a:prstDash val="solid"/>
                  <a:miter/>
                </a:ln>
              </p:spPr>
              <p:txBody>
                <a:bodyPr rtlCol="0" anchor="ctr"/>
                <a:lstStyle/>
                <a:p>
                  <a:endParaRPr lang="en-IN"/>
                </a:p>
              </p:txBody>
            </p:sp>
            <p:sp>
              <p:nvSpPr>
                <p:cNvPr id="45" name="Freeform: Shape 44">
                  <a:extLst>
                    <a:ext uri="{FF2B5EF4-FFF2-40B4-BE49-F238E27FC236}">
                      <a16:creationId xmlns:a16="http://schemas.microsoft.com/office/drawing/2014/main" id="{F18835B1-17E7-B2BB-3A3B-AE3945C9341F}"/>
                    </a:ext>
                  </a:extLst>
                </p:cNvPr>
                <p:cNvSpPr/>
                <p:nvPr/>
              </p:nvSpPr>
              <p:spPr>
                <a:xfrm>
                  <a:off x="3605125" y="664510"/>
                  <a:ext cx="332123" cy="534995"/>
                </a:xfrm>
                <a:custGeom>
                  <a:avLst/>
                  <a:gdLst>
                    <a:gd name="connsiteX0" fmla="*/ 264328 w 332123"/>
                    <a:gd name="connsiteY0" fmla="*/ 480862 h 534995"/>
                    <a:gd name="connsiteX1" fmla="*/ 155719 w 332123"/>
                    <a:gd name="connsiteY1" fmla="*/ 534995 h 534995"/>
                    <a:gd name="connsiteX2" fmla="*/ 90065 w 332123"/>
                    <a:gd name="connsiteY2" fmla="*/ 521333 h 534995"/>
                    <a:gd name="connsiteX3" fmla="*/ 41200 w 332123"/>
                    <a:gd name="connsiteY3" fmla="*/ 482318 h 534995"/>
                    <a:gd name="connsiteX4" fmla="*/ 10493 w 332123"/>
                    <a:gd name="connsiteY4" fmla="*/ 420519 h 534995"/>
                    <a:gd name="connsiteX5" fmla="*/ 0 w 332123"/>
                    <a:gd name="connsiteY5" fmla="*/ 338462 h 534995"/>
                    <a:gd name="connsiteX6" fmla="*/ 11949 w 332123"/>
                    <a:gd name="connsiteY6" fmla="*/ 254435 h 534995"/>
                    <a:gd name="connsiteX7" fmla="*/ 45182 w 332123"/>
                    <a:gd name="connsiteY7" fmla="*/ 190923 h 534995"/>
                    <a:gd name="connsiteX8" fmla="*/ 95761 w 332123"/>
                    <a:gd name="connsiteY8" fmla="*/ 150751 h 534995"/>
                    <a:gd name="connsiteX9" fmla="*/ 160301 w 332123"/>
                    <a:gd name="connsiteY9" fmla="*/ 136790 h 534995"/>
                    <a:gd name="connsiteX10" fmla="*/ 264328 w 332123"/>
                    <a:gd name="connsiteY10" fmla="*/ 173835 h 534995"/>
                    <a:gd name="connsiteX11" fmla="*/ 264328 w 332123"/>
                    <a:gd name="connsiteY11" fmla="*/ 0 h 534995"/>
                    <a:gd name="connsiteX12" fmla="*/ 332123 w 332123"/>
                    <a:gd name="connsiteY12" fmla="*/ 0 h 534995"/>
                    <a:gd name="connsiteX13" fmla="*/ 332123 w 332123"/>
                    <a:gd name="connsiteY13" fmla="*/ 525873 h 534995"/>
                    <a:gd name="connsiteX14" fmla="*/ 264328 w 332123"/>
                    <a:gd name="connsiteY14" fmla="*/ 525873 h 534995"/>
                    <a:gd name="connsiteX15" fmla="*/ 264328 w 332123"/>
                    <a:gd name="connsiteY15" fmla="*/ 480862 h 534995"/>
                    <a:gd name="connsiteX16" fmla="*/ 264328 w 332123"/>
                    <a:gd name="connsiteY16" fmla="*/ 417649 h 534995"/>
                    <a:gd name="connsiteX17" fmla="*/ 264328 w 332123"/>
                    <a:gd name="connsiteY17" fmla="*/ 235120 h 534995"/>
                    <a:gd name="connsiteX18" fmla="*/ 164070 w 332123"/>
                    <a:gd name="connsiteY18" fmla="*/ 188610 h 534995"/>
                    <a:gd name="connsiteX19" fmla="*/ 94562 w 332123"/>
                    <a:gd name="connsiteY19" fmla="*/ 225784 h 534995"/>
                    <a:gd name="connsiteX20" fmla="*/ 68352 w 332123"/>
                    <a:gd name="connsiteY20" fmla="*/ 338462 h 534995"/>
                    <a:gd name="connsiteX21" fmla="*/ 93149 w 332123"/>
                    <a:gd name="connsiteY21" fmla="*/ 446001 h 534995"/>
                    <a:gd name="connsiteX22" fmla="*/ 161244 w 332123"/>
                    <a:gd name="connsiteY22" fmla="*/ 482018 h 534995"/>
                    <a:gd name="connsiteX23" fmla="*/ 264371 w 332123"/>
                    <a:gd name="connsiteY23" fmla="*/ 417649 h 53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2123" h="534995">
                      <a:moveTo>
                        <a:pt x="264328" y="480862"/>
                      </a:moveTo>
                      <a:cubicBezTo>
                        <a:pt x="234007" y="516965"/>
                        <a:pt x="197818" y="534995"/>
                        <a:pt x="155719" y="534995"/>
                      </a:cubicBezTo>
                      <a:cubicBezTo>
                        <a:pt x="131093" y="534995"/>
                        <a:pt x="109209" y="530455"/>
                        <a:pt x="90065" y="521333"/>
                      </a:cubicBezTo>
                      <a:cubicBezTo>
                        <a:pt x="70921" y="512211"/>
                        <a:pt x="54604" y="499235"/>
                        <a:pt x="41200" y="482318"/>
                      </a:cubicBezTo>
                      <a:cubicBezTo>
                        <a:pt x="27752" y="465444"/>
                        <a:pt x="17516" y="444801"/>
                        <a:pt x="10493" y="420519"/>
                      </a:cubicBezTo>
                      <a:cubicBezTo>
                        <a:pt x="3469" y="396193"/>
                        <a:pt x="0" y="368869"/>
                        <a:pt x="0" y="338462"/>
                      </a:cubicBezTo>
                      <a:cubicBezTo>
                        <a:pt x="0" y="308055"/>
                        <a:pt x="3983" y="279318"/>
                        <a:pt x="11949" y="254435"/>
                      </a:cubicBezTo>
                      <a:cubicBezTo>
                        <a:pt x="19915" y="229553"/>
                        <a:pt x="30964" y="208396"/>
                        <a:pt x="45182" y="190923"/>
                      </a:cubicBezTo>
                      <a:cubicBezTo>
                        <a:pt x="59401" y="173449"/>
                        <a:pt x="76275" y="160045"/>
                        <a:pt x="95761" y="150751"/>
                      </a:cubicBezTo>
                      <a:cubicBezTo>
                        <a:pt x="115290" y="141458"/>
                        <a:pt x="136789" y="136790"/>
                        <a:pt x="160301" y="136790"/>
                      </a:cubicBezTo>
                      <a:cubicBezTo>
                        <a:pt x="201629" y="136790"/>
                        <a:pt x="236277" y="149124"/>
                        <a:pt x="264328" y="173835"/>
                      </a:cubicBezTo>
                      <a:lnTo>
                        <a:pt x="264328" y="0"/>
                      </a:lnTo>
                      <a:lnTo>
                        <a:pt x="332123" y="0"/>
                      </a:lnTo>
                      <a:lnTo>
                        <a:pt x="332123" y="525873"/>
                      </a:lnTo>
                      <a:lnTo>
                        <a:pt x="264328" y="525873"/>
                      </a:lnTo>
                      <a:lnTo>
                        <a:pt x="264328" y="480862"/>
                      </a:lnTo>
                      <a:close/>
                      <a:moveTo>
                        <a:pt x="264328" y="417649"/>
                      </a:moveTo>
                      <a:lnTo>
                        <a:pt x="264328" y="235120"/>
                      </a:lnTo>
                      <a:cubicBezTo>
                        <a:pt x="234692" y="204114"/>
                        <a:pt x="201287" y="188610"/>
                        <a:pt x="164070" y="188610"/>
                      </a:cubicBezTo>
                      <a:cubicBezTo>
                        <a:pt x="135205" y="188610"/>
                        <a:pt x="112035" y="200987"/>
                        <a:pt x="94562" y="225784"/>
                      </a:cubicBezTo>
                      <a:cubicBezTo>
                        <a:pt x="77089" y="250581"/>
                        <a:pt x="68352" y="288140"/>
                        <a:pt x="68352" y="338462"/>
                      </a:cubicBezTo>
                      <a:cubicBezTo>
                        <a:pt x="68352" y="386128"/>
                        <a:pt x="76618" y="421975"/>
                        <a:pt x="93149" y="446001"/>
                      </a:cubicBezTo>
                      <a:cubicBezTo>
                        <a:pt x="109680" y="470027"/>
                        <a:pt x="132335" y="482018"/>
                        <a:pt x="161244" y="482018"/>
                      </a:cubicBezTo>
                      <a:cubicBezTo>
                        <a:pt x="198460" y="482018"/>
                        <a:pt x="232808" y="460562"/>
                        <a:pt x="264371" y="417649"/>
                      </a:cubicBezTo>
                      <a:close/>
                    </a:path>
                  </a:pathLst>
                </a:custGeom>
                <a:solidFill>
                  <a:srgbClr val="EB262A"/>
                </a:solidFill>
                <a:ln w="2232" cap="flat">
                  <a:noFill/>
                  <a:prstDash val="solid"/>
                  <a:miter/>
                </a:ln>
              </p:spPr>
              <p:txBody>
                <a:bodyPr rtlCol="0" anchor="ctr"/>
                <a:lstStyle/>
                <a:p>
                  <a:endParaRPr lang="en-IN"/>
                </a:p>
              </p:txBody>
            </p:sp>
            <p:sp>
              <p:nvSpPr>
                <p:cNvPr id="46" name="Freeform: Shape 45">
                  <a:extLst>
                    <a:ext uri="{FF2B5EF4-FFF2-40B4-BE49-F238E27FC236}">
                      <a16:creationId xmlns:a16="http://schemas.microsoft.com/office/drawing/2014/main" id="{CDFFBE3E-5A81-00CD-19C7-B93D554FF274}"/>
                    </a:ext>
                  </a:extLst>
                </p:cNvPr>
                <p:cNvSpPr/>
                <p:nvPr/>
              </p:nvSpPr>
              <p:spPr>
                <a:xfrm>
                  <a:off x="3969197" y="801299"/>
                  <a:ext cx="330367" cy="398162"/>
                </a:xfrm>
                <a:custGeom>
                  <a:avLst/>
                  <a:gdLst>
                    <a:gd name="connsiteX0" fmla="*/ 262615 w 330367"/>
                    <a:gd name="connsiteY0" fmla="*/ 350325 h 398162"/>
                    <a:gd name="connsiteX1" fmla="*/ 129594 w 330367"/>
                    <a:gd name="connsiteY1" fmla="*/ 398163 h 398162"/>
                    <a:gd name="connsiteX2" fmla="*/ 77859 w 330367"/>
                    <a:gd name="connsiteY2" fmla="*/ 390197 h 398162"/>
                    <a:gd name="connsiteX3" fmla="*/ 36660 w 330367"/>
                    <a:gd name="connsiteY3" fmla="*/ 367670 h 398162"/>
                    <a:gd name="connsiteX4" fmla="*/ 9679 w 330367"/>
                    <a:gd name="connsiteY4" fmla="*/ 332937 h 398162"/>
                    <a:gd name="connsiteX5" fmla="*/ 0 w 330367"/>
                    <a:gd name="connsiteY5" fmla="*/ 288226 h 398162"/>
                    <a:gd name="connsiteX6" fmla="*/ 229638 w 330367"/>
                    <a:gd name="connsiteY6" fmla="*/ 154349 h 398162"/>
                    <a:gd name="connsiteX7" fmla="*/ 262615 w 330367"/>
                    <a:gd name="connsiteY7" fmla="*/ 154349 h 398162"/>
                    <a:gd name="connsiteX8" fmla="*/ 260345 w 330367"/>
                    <a:gd name="connsiteY8" fmla="*/ 108524 h 398162"/>
                    <a:gd name="connsiteX9" fmla="*/ 249296 w 330367"/>
                    <a:gd name="connsiteY9" fmla="*/ 76446 h 398162"/>
                    <a:gd name="connsiteX10" fmla="*/ 222401 w 330367"/>
                    <a:gd name="connsiteY10" fmla="*/ 57816 h 398162"/>
                    <a:gd name="connsiteX11" fmla="*/ 171993 w 330367"/>
                    <a:gd name="connsiteY11" fmla="*/ 51821 h 398162"/>
                    <a:gd name="connsiteX12" fmla="*/ 79144 w 330367"/>
                    <a:gd name="connsiteY12" fmla="*/ 117346 h 398162"/>
                    <a:gd name="connsiteX13" fmla="*/ 11349 w 330367"/>
                    <a:gd name="connsiteY13" fmla="*/ 117346 h 398162"/>
                    <a:gd name="connsiteX14" fmla="*/ 175419 w 330367"/>
                    <a:gd name="connsiteY14" fmla="*/ 0 h 398162"/>
                    <a:gd name="connsiteX15" fmla="*/ 240645 w 330367"/>
                    <a:gd name="connsiteY15" fmla="*/ 5996 h 398162"/>
                    <a:gd name="connsiteX16" fmla="*/ 289339 w 330367"/>
                    <a:gd name="connsiteY16" fmla="*/ 27923 h 398162"/>
                    <a:gd name="connsiteX17" fmla="*/ 319832 w 330367"/>
                    <a:gd name="connsiteY17" fmla="*/ 71778 h 398162"/>
                    <a:gd name="connsiteX18" fmla="*/ 330367 w 330367"/>
                    <a:gd name="connsiteY18" fmla="*/ 142999 h 398162"/>
                    <a:gd name="connsiteX19" fmla="*/ 330367 w 330367"/>
                    <a:gd name="connsiteY19" fmla="*/ 389126 h 398162"/>
                    <a:gd name="connsiteX20" fmla="*/ 262572 w 330367"/>
                    <a:gd name="connsiteY20" fmla="*/ 389126 h 398162"/>
                    <a:gd name="connsiteX21" fmla="*/ 262572 w 330367"/>
                    <a:gd name="connsiteY21" fmla="*/ 350411 h 398162"/>
                    <a:gd name="connsiteX22" fmla="*/ 262615 w 330367"/>
                    <a:gd name="connsiteY22" fmla="*/ 288911 h 398162"/>
                    <a:gd name="connsiteX23" fmla="*/ 262615 w 330367"/>
                    <a:gd name="connsiteY23" fmla="*/ 203899 h 398162"/>
                    <a:gd name="connsiteX24" fmla="*/ 216447 w 330367"/>
                    <a:gd name="connsiteY24" fmla="*/ 203899 h 398162"/>
                    <a:gd name="connsiteX25" fmla="*/ 69465 w 330367"/>
                    <a:gd name="connsiteY25" fmla="*/ 284885 h 398162"/>
                    <a:gd name="connsiteX26" fmla="*/ 90536 w 330367"/>
                    <a:gd name="connsiteY26" fmla="*/ 329682 h 398162"/>
                    <a:gd name="connsiteX27" fmla="*/ 149209 w 330367"/>
                    <a:gd name="connsiteY27" fmla="*/ 345186 h 398162"/>
                    <a:gd name="connsiteX28" fmla="*/ 181972 w 330367"/>
                    <a:gd name="connsiteY28" fmla="*/ 341460 h 398162"/>
                    <a:gd name="connsiteX29" fmla="*/ 213021 w 330367"/>
                    <a:gd name="connsiteY29" fmla="*/ 330239 h 398162"/>
                    <a:gd name="connsiteX30" fmla="*/ 240645 w 330367"/>
                    <a:gd name="connsiteY30" fmla="*/ 312423 h 398162"/>
                    <a:gd name="connsiteX31" fmla="*/ 262572 w 330367"/>
                    <a:gd name="connsiteY31" fmla="*/ 288868 h 39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0367" h="398162">
                      <a:moveTo>
                        <a:pt x="262615" y="350325"/>
                      </a:moveTo>
                      <a:cubicBezTo>
                        <a:pt x="227754" y="382231"/>
                        <a:pt x="183428" y="398163"/>
                        <a:pt x="129594" y="398163"/>
                      </a:cubicBezTo>
                      <a:cubicBezTo>
                        <a:pt x="111007" y="398163"/>
                        <a:pt x="93791" y="395508"/>
                        <a:pt x="77859" y="390197"/>
                      </a:cubicBezTo>
                      <a:cubicBezTo>
                        <a:pt x="61928" y="384886"/>
                        <a:pt x="48223" y="377392"/>
                        <a:pt x="36660" y="367670"/>
                      </a:cubicBezTo>
                      <a:cubicBezTo>
                        <a:pt x="25097" y="357991"/>
                        <a:pt x="16103" y="346428"/>
                        <a:pt x="9679" y="332937"/>
                      </a:cubicBezTo>
                      <a:cubicBezTo>
                        <a:pt x="3212" y="319447"/>
                        <a:pt x="0" y="304543"/>
                        <a:pt x="0" y="288226"/>
                      </a:cubicBezTo>
                      <a:cubicBezTo>
                        <a:pt x="0" y="198974"/>
                        <a:pt x="76532" y="154349"/>
                        <a:pt x="229638" y="154349"/>
                      </a:cubicBezTo>
                      <a:lnTo>
                        <a:pt x="262615" y="154349"/>
                      </a:lnTo>
                      <a:cubicBezTo>
                        <a:pt x="262615" y="136789"/>
                        <a:pt x="261844" y="121500"/>
                        <a:pt x="260345" y="108524"/>
                      </a:cubicBezTo>
                      <a:cubicBezTo>
                        <a:pt x="258803" y="95547"/>
                        <a:pt x="255163" y="84840"/>
                        <a:pt x="249296" y="76446"/>
                      </a:cubicBezTo>
                      <a:cubicBezTo>
                        <a:pt x="243429" y="68052"/>
                        <a:pt x="234478" y="61842"/>
                        <a:pt x="222401" y="57816"/>
                      </a:cubicBezTo>
                      <a:cubicBezTo>
                        <a:pt x="210323" y="53834"/>
                        <a:pt x="193535" y="51821"/>
                        <a:pt x="171993" y="51821"/>
                      </a:cubicBezTo>
                      <a:cubicBezTo>
                        <a:pt x="111607" y="51821"/>
                        <a:pt x="80643" y="73662"/>
                        <a:pt x="79144" y="117346"/>
                      </a:cubicBezTo>
                      <a:lnTo>
                        <a:pt x="11349" y="117346"/>
                      </a:lnTo>
                      <a:cubicBezTo>
                        <a:pt x="16660" y="39101"/>
                        <a:pt x="71350" y="0"/>
                        <a:pt x="175419" y="0"/>
                      </a:cubicBezTo>
                      <a:cubicBezTo>
                        <a:pt x="199745" y="0"/>
                        <a:pt x="221458" y="2013"/>
                        <a:pt x="240645" y="5996"/>
                      </a:cubicBezTo>
                      <a:cubicBezTo>
                        <a:pt x="259789" y="9979"/>
                        <a:pt x="276063" y="17302"/>
                        <a:pt x="289339" y="27923"/>
                      </a:cubicBezTo>
                      <a:cubicBezTo>
                        <a:pt x="302615" y="38544"/>
                        <a:pt x="312808" y="53191"/>
                        <a:pt x="319832" y="71778"/>
                      </a:cubicBezTo>
                      <a:cubicBezTo>
                        <a:pt x="326855" y="90365"/>
                        <a:pt x="330367" y="114134"/>
                        <a:pt x="330367" y="142999"/>
                      </a:cubicBezTo>
                      <a:lnTo>
                        <a:pt x="330367" y="389126"/>
                      </a:lnTo>
                      <a:lnTo>
                        <a:pt x="262572" y="389126"/>
                      </a:lnTo>
                      <a:lnTo>
                        <a:pt x="262572" y="350411"/>
                      </a:lnTo>
                      <a:close/>
                      <a:moveTo>
                        <a:pt x="262615" y="288911"/>
                      </a:moveTo>
                      <a:lnTo>
                        <a:pt x="262615" y="203899"/>
                      </a:lnTo>
                      <a:lnTo>
                        <a:pt x="216447" y="203899"/>
                      </a:lnTo>
                      <a:cubicBezTo>
                        <a:pt x="118459" y="203899"/>
                        <a:pt x="69465" y="230923"/>
                        <a:pt x="69465" y="284885"/>
                      </a:cubicBezTo>
                      <a:cubicBezTo>
                        <a:pt x="69465" y="304414"/>
                        <a:pt x="76489" y="319361"/>
                        <a:pt x="90536" y="329682"/>
                      </a:cubicBezTo>
                      <a:cubicBezTo>
                        <a:pt x="104583" y="340047"/>
                        <a:pt x="124155" y="345186"/>
                        <a:pt x="149209" y="345186"/>
                      </a:cubicBezTo>
                      <a:cubicBezTo>
                        <a:pt x="160216" y="345186"/>
                        <a:pt x="171137" y="343944"/>
                        <a:pt x="181972" y="341460"/>
                      </a:cubicBezTo>
                      <a:cubicBezTo>
                        <a:pt x="192807" y="338976"/>
                        <a:pt x="203128" y="335250"/>
                        <a:pt x="213021" y="330239"/>
                      </a:cubicBezTo>
                      <a:cubicBezTo>
                        <a:pt x="222872" y="325271"/>
                        <a:pt x="232122" y="319318"/>
                        <a:pt x="240645" y="312423"/>
                      </a:cubicBezTo>
                      <a:cubicBezTo>
                        <a:pt x="249167" y="305528"/>
                        <a:pt x="256491" y="297691"/>
                        <a:pt x="262572" y="288868"/>
                      </a:cubicBezTo>
                      <a:close/>
                    </a:path>
                  </a:pathLst>
                </a:custGeom>
                <a:solidFill>
                  <a:srgbClr val="EB262A"/>
                </a:solidFill>
                <a:ln w="2232" cap="flat">
                  <a:noFill/>
                  <a:prstDash val="solid"/>
                  <a:miter/>
                </a:ln>
              </p:spPr>
              <p:txBody>
                <a:bodyPr rtlCol="0" anchor="ctr"/>
                <a:lstStyle/>
                <a:p>
                  <a:endParaRPr lang="en-IN"/>
                </a:p>
              </p:txBody>
            </p:sp>
            <p:sp>
              <p:nvSpPr>
                <p:cNvPr id="47" name="Freeform: Shape 46">
                  <a:extLst>
                    <a:ext uri="{FF2B5EF4-FFF2-40B4-BE49-F238E27FC236}">
                      <a16:creationId xmlns:a16="http://schemas.microsoft.com/office/drawing/2014/main" id="{9D4A9E5E-5EA1-74B1-5C49-420528B149E2}"/>
                    </a:ext>
                  </a:extLst>
                </p:cNvPr>
                <p:cNvSpPr/>
                <p:nvPr/>
              </p:nvSpPr>
              <p:spPr>
                <a:xfrm>
                  <a:off x="4353784" y="801256"/>
                  <a:ext cx="332722" cy="535594"/>
                </a:xfrm>
                <a:custGeom>
                  <a:avLst/>
                  <a:gdLst>
                    <a:gd name="connsiteX0" fmla="*/ 68352 w 332722"/>
                    <a:gd name="connsiteY0" fmla="*/ 52977 h 535594"/>
                    <a:gd name="connsiteX1" fmla="*/ 176918 w 332722"/>
                    <a:gd name="connsiteY1" fmla="*/ 0 h 535594"/>
                    <a:gd name="connsiteX2" fmla="*/ 242872 w 332722"/>
                    <a:gd name="connsiteY2" fmla="*/ 13962 h 535594"/>
                    <a:gd name="connsiteX3" fmla="*/ 291780 w 332722"/>
                    <a:gd name="connsiteY3" fmla="*/ 53277 h 535594"/>
                    <a:gd name="connsiteX4" fmla="*/ 322187 w 332722"/>
                    <a:gd name="connsiteY4" fmla="*/ 114819 h 535594"/>
                    <a:gd name="connsiteX5" fmla="*/ 332723 w 332722"/>
                    <a:gd name="connsiteY5" fmla="*/ 195463 h 535594"/>
                    <a:gd name="connsiteX6" fmla="*/ 320774 w 332722"/>
                    <a:gd name="connsiteY6" fmla="*/ 279189 h 535594"/>
                    <a:gd name="connsiteX7" fmla="*/ 287241 w 332722"/>
                    <a:gd name="connsiteY7" fmla="*/ 343301 h 535594"/>
                    <a:gd name="connsiteX8" fmla="*/ 236062 w 332722"/>
                    <a:gd name="connsiteY8" fmla="*/ 384030 h 535594"/>
                    <a:gd name="connsiteX9" fmla="*/ 171822 w 332722"/>
                    <a:gd name="connsiteY9" fmla="*/ 398291 h 535594"/>
                    <a:gd name="connsiteX10" fmla="*/ 68352 w 332722"/>
                    <a:gd name="connsiteY10" fmla="*/ 360132 h 535594"/>
                    <a:gd name="connsiteX11" fmla="*/ 68352 w 332722"/>
                    <a:gd name="connsiteY11" fmla="*/ 535595 h 535594"/>
                    <a:gd name="connsiteX12" fmla="*/ 0 w 332722"/>
                    <a:gd name="connsiteY12" fmla="*/ 535595 h 535594"/>
                    <a:gd name="connsiteX13" fmla="*/ 0 w 332722"/>
                    <a:gd name="connsiteY13" fmla="*/ 7966 h 535594"/>
                    <a:gd name="connsiteX14" fmla="*/ 68352 w 332722"/>
                    <a:gd name="connsiteY14" fmla="*/ 7966 h 535594"/>
                    <a:gd name="connsiteX15" fmla="*/ 68352 w 332722"/>
                    <a:gd name="connsiteY15" fmla="*/ 52977 h 535594"/>
                    <a:gd name="connsiteX16" fmla="*/ 68352 w 332722"/>
                    <a:gd name="connsiteY16" fmla="*/ 299661 h 535594"/>
                    <a:gd name="connsiteX17" fmla="*/ 168053 w 332722"/>
                    <a:gd name="connsiteY17" fmla="*/ 345229 h 535594"/>
                    <a:gd name="connsiteX18" fmla="*/ 237861 w 332722"/>
                    <a:gd name="connsiteY18" fmla="*/ 308055 h 535594"/>
                    <a:gd name="connsiteX19" fmla="*/ 263215 w 332722"/>
                    <a:gd name="connsiteY19" fmla="*/ 195377 h 535594"/>
                    <a:gd name="connsiteX20" fmla="*/ 239274 w 332722"/>
                    <a:gd name="connsiteY20" fmla="*/ 87838 h 535594"/>
                    <a:gd name="connsiteX21" fmla="*/ 170923 w 332722"/>
                    <a:gd name="connsiteY21" fmla="*/ 51821 h 535594"/>
                    <a:gd name="connsiteX22" fmla="*/ 68395 w 332722"/>
                    <a:gd name="connsiteY22" fmla="*/ 117774 h 535594"/>
                    <a:gd name="connsiteX23" fmla="*/ 68395 w 332722"/>
                    <a:gd name="connsiteY23" fmla="*/ 299618 h 53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2722" h="535594">
                      <a:moveTo>
                        <a:pt x="68352" y="52977"/>
                      </a:moveTo>
                      <a:cubicBezTo>
                        <a:pt x="98288" y="17645"/>
                        <a:pt x="134477" y="0"/>
                        <a:pt x="176918" y="0"/>
                      </a:cubicBezTo>
                      <a:cubicBezTo>
                        <a:pt x="201544" y="0"/>
                        <a:pt x="223514" y="4668"/>
                        <a:pt x="242872" y="13962"/>
                      </a:cubicBezTo>
                      <a:cubicBezTo>
                        <a:pt x="262187" y="23255"/>
                        <a:pt x="278504" y="36360"/>
                        <a:pt x="291780" y="53277"/>
                      </a:cubicBezTo>
                      <a:cubicBezTo>
                        <a:pt x="305057" y="70193"/>
                        <a:pt x="315164" y="90708"/>
                        <a:pt x="322187" y="114819"/>
                      </a:cubicBezTo>
                      <a:cubicBezTo>
                        <a:pt x="329211" y="138931"/>
                        <a:pt x="332723" y="165826"/>
                        <a:pt x="332723" y="195463"/>
                      </a:cubicBezTo>
                      <a:cubicBezTo>
                        <a:pt x="332723" y="225099"/>
                        <a:pt x="328740" y="254136"/>
                        <a:pt x="320774" y="279189"/>
                      </a:cubicBezTo>
                      <a:cubicBezTo>
                        <a:pt x="312808" y="304243"/>
                        <a:pt x="301630" y="325614"/>
                        <a:pt x="287241" y="343301"/>
                      </a:cubicBezTo>
                      <a:cubicBezTo>
                        <a:pt x="272851" y="360989"/>
                        <a:pt x="255763" y="374565"/>
                        <a:pt x="236062" y="384030"/>
                      </a:cubicBezTo>
                      <a:cubicBezTo>
                        <a:pt x="216362" y="393538"/>
                        <a:pt x="194948" y="398291"/>
                        <a:pt x="171822" y="398291"/>
                      </a:cubicBezTo>
                      <a:cubicBezTo>
                        <a:pt x="130879" y="398291"/>
                        <a:pt x="96404" y="385572"/>
                        <a:pt x="68352" y="360132"/>
                      </a:cubicBezTo>
                      <a:lnTo>
                        <a:pt x="68352" y="535595"/>
                      </a:lnTo>
                      <a:lnTo>
                        <a:pt x="0" y="535595"/>
                      </a:lnTo>
                      <a:lnTo>
                        <a:pt x="0" y="7966"/>
                      </a:lnTo>
                      <a:lnTo>
                        <a:pt x="68352" y="7966"/>
                      </a:lnTo>
                      <a:lnTo>
                        <a:pt x="68352" y="52977"/>
                      </a:lnTo>
                      <a:close/>
                      <a:moveTo>
                        <a:pt x="68352" y="299661"/>
                      </a:moveTo>
                      <a:cubicBezTo>
                        <a:pt x="96832" y="330068"/>
                        <a:pt x="130066" y="345229"/>
                        <a:pt x="168053" y="345229"/>
                      </a:cubicBezTo>
                      <a:cubicBezTo>
                        <a:pt x="197689" y="345229"/>
                        <a:pt x="220944" y="332852"/>
                        <a:pt x="237861" y="308055"/>
                      </a:cubicBezTo>
                      <a:cubicBezTo>
                        <a:pt x="254778" y="283258"/>
                        <a:pt x="263215" y="245699"/>
                        <a:pt x="263215" y="195377"/>
                      </a:cubicBezTo>
                      <a:cubicBezTo>
                        <a:pt x="263215" y="147710"/>
                        <a:pt x="255249" y="111864"/>
                        <a:pt x="239274" y="87838"/>
                      </a:cubicBezTo>
                      <a:cubicBezTo>
                        <a:pt x="223300" y="63812"/>
                        <a:pt x="200516" y="51821"/>
                        <a:pt x="170923" y="51821"/>
                      </a:cubicBezTo>
                      <a:cubicBezTo>
                        <a:pt x="133706" y="51821"/>
                        <a:pt x="99530" y="73834"/>
                        <a:pt x="68395" y="117774"/>
                      </a:cubicBezTo>
                      <a:lnTo>
                        <a:pt x="68395" y="299618"/>
                      </a:lnTo>
                      <a:close/>
                    </a:path>
                  </a:pathLst>
                </a:custGeom>
                <a:solidFill>
                  <a:srgbClr val="EB262A"/>
                </a:solidFill>
                <a:ln w="2232" cap="flat">
                  <a:noFill/>
                  <a:prstDash val="solid"/>
                  <a:miter/>
                </a:ln>
              </p:spPr>
              <p:txBody>
                <a:bodyPr rtlCol="0" anchor="ctr"/>
                <a:lstStyle/>
                <a:p>
                  <a:endParaRPr lang="en-IN"/>
                </a:p>
              </p:txBody>
            </p:sp>
            <p:sp>
              <p:nvSpPr>
                <p:cNvPr id="48" name="Freeform: Shape 47">
                  <a:extLst>
                    <a:ext uri="{FF2B5EF4-FFF2-40B4-BE49-F238E27FC236}">
                      <a16:creationId xmlns:a16="http://schemas.microsoft.com/office/drawing/2014/main" id="{EE61E2E2-FA02-F54E-74E4-2536C06A02DF}"/>
                    </a:ext>
                  </a:extLst>
                </p:cNvPr>
                <p:cNvSpPr/>
                <p:nvPr/>
              </p:nvSpPr>
              <p:spPr>
                <a:xfrm>
                  <a:off x="4678583" y="715303"/>
                  <a:ext cx="185697" cy="480219"/>
                </a:xfrm>
                <a:custGeom>
                  <a:avLst/>
                  <a:gdLst>
                    <a:gd name="connsiteX0" fmla="*/ 185698 w 185697"/>
                    <a:gd name="connsiteY0" fmla="*/ 475637 h 480219"/>
                    <a:gd name="connsiteX1" fmla="*/ 162357 w 185697"/>
                    <a:gd name="connsiteY1" fmla="*/ 479063 h 480219"/>
                    <a:gd name="connsiteX2" fmla="*/ 137303 w 185697"/>
                    <a:gd name="connsiteY2" fmla="*/ 480219 h 480219"/>
                    <a:gd name="connsiteX3" fmla="*/ 86939 w 185697"/>
                    <a:gd name="connsiteY3" fmla="*/ 472254 h 480219"/>
                    <a:gd name="connsiteX4" fmla="*/ 59658 w 185697"/>
                    <a:gd name="connsiteY4" fmla="*/ 449127 h 480219"/>
                    <a:gd name="connsiteX5" fmla="*/ 48737 w 185697"/>
                    <a:gd name="connsiteY5" fmla="*/ 412339 h 480219"/>
                    <a:gd name="connsiteX6" fmla="*/ 46724 w 185697"/>
                    <a:gd name="connsiteY6" fmla="*/ 363259 h 480219"/>
                    <a:gd name="connsiteX7" fmla="*/ 46724 w 185697"/>
                    <a:gd name="connsiteY7" fmla="*/ 146982 h 480219"/>
                    <a:gd name="connsiteX8" fmla="*/ 0 w 185697"/>
                    <a:gd name="connsiteY8" fmla="*/ 146982 h 480219"/>
                    <a:gd name="connsiteX9" fmla="*/ 0 w 185697"/>
                    <a:gd name="connsiteY9" fmla="*/ 94005 h 480219"/>
                    <a:gd name="connsiteX10" fmla="*/ 46724 w 185697"/>
                    <a:gd name="connsiteY10" fmla="*/ 94005 h 480219"/>
                    <a:gd name="connsiteX11" fmla="*/ 46724 w 185697"/>
                    <a:gd name="connsiteY11" fmla="*/ 0 h 480219"/>
                    <a:gd name="connsiteX12" fmla="*/ 115076 w 185697"/>
                    <a:gd name="connsiteY12" fmla="*/ 0 h 480219"/>
                    <a:gd name="connsiteX13" fmla="*/ 115076 w 185697"/>
                    <a:gd name="connsiteY13" fmla="*/ 94005 h 480219"/>
                    <a:gd name="connsiteX14" fmla="*/ 176576 w 185697"/>
                    <a:gd name="connsiteY14" fmla="*/ 94005 h 480219"/>
                    <a:gd name="connsiteX15" fmla="*/ 176576 w 185697"/>
                    <a:gd name="connsiteY15" fmla="*/ 146982 h 480219"/>
                    <a:gd name="connsiteX16" fmla="*/ 115076 w 185697"/>
                    <a:gd name="connsiteY16" fmla="*/ 146982 h 480219"/>
                    <a:gd name="connsiteX17" fmla="*/ 115076 w 185697"/>
                    <a:gd name="connsiteY17" fmla="*/ 367199 h 480219"/>
                    <a:gd name="connsiteX18" fmla="*/ 117646 w 185697"/>
                    <a:gd name="connsiteY18" fmla="*/ 399233 h 480219"/>
                    <a:gd name="connsiteX19" fmla="*/ 124755 w 185697"/>
                    <a:gd name="connsiteY19" fmla="*/ 417563 h 480219"/>
                    <a:gd name="connsiteX20" fmla="*/ 136447 w 185697"/>
                    <a:gd name="connsiteY20" fmla="*/ 425829 h 480219"/>
                    <a:gd name="connsiteX21" fmla="*/ 152122 w 185697"/>
                    <a:gd name="connsiteY21" fmla="*/ 427799 h 480219"/>
                    <a:gd name="connsiteX22" fmla="*/ 169466 w 185697"/>
                    <a:gd name="connsiteY22" fmla="*/ 427242 h 480219"/>
                    <a:gd name="connsiteX23" fmla="*/ 185698 w 185697"/>
                    <a:gd name="connsiteY23" fmla="*/ 424973 h 480219"/>
                    <a:gd name="connsiteX24" fmla="*/ 185698 w 185697"/>
                    <a:gd name="connsiteY24" fmla="*/ 475680 h 480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5697" h="480219">
                      <a:moveTo>
                        <a:pt x="185698" y="475637"/>
                      </a:moveTo>
                      <a:cubicBezTo>
                        <a:pt x="178118" y="477179"/>
                        <a:pt x="170323" y="478292"/>
                        <a:pt x="162357" y="479063"/>
                      </a:cubicBezTo>
                      <a:cubicBezTo>
                        <a:pt x="154391" y="479791"/>
                        <a:pt x="146040" y="480219"/>
                        <a:pt x="137303" y="480219"/>
                      </a:cubicBezTo>
                      <a:cubicBezTo>
                        <a:pt x="115976" y="480219"/>
                        <a:pt x="99187" y="477564"/>
                        <a:pt x="86939" y="472254"/>
                      </a:cubicBezTo>
                      <a:cubicBezTo>
                        <a:pt x="74690" y="466943"/>
                        <a:pt x="65568" y="459191"/>
                        <a:pt x="59658" y="449127"/>
                      </a:cubicBezTo>
                      <a:cubicBezTo>
                        <a:pt x="53705" y="439063"/>
                        <a:pt x="50065" y="426771"/>
                        <a:pt x="48737" y="412339"/>
                      </a:cubicBezTo>
                      <a:cubicBezTo>
                        <a:pt x="47410" y="397863"/>
                        <a:pt x="46724" y="381546"/>
                        <a:pt x="46724" y="363259"/>
                      </a:cubicBezTo>
                      <a:lnTo>
                        <a:pt x="46724" y="146982"/>
                      </a:lnTo>
                      <a:lnTo>
                        <a:pt x="0" y="146982"/>
                      </a:lnTo>
                      <a:lnTo>
                        <a:pt x="0" y="94005"/>
                      </a:lnTo>
                      <a:lnTo>
                        <a:pt x="46724" y="94005"/>
                      </a:lnTo>
                      <a:lnTo>
                        <a:pt x="46724" y="0"/>
                      </a:lnTo>
                      <a:lnTo>
                        <a:pt x="115076" y="0"/>
                      </a:lnTo>
                      <a:lnTo>
                        <a:pt x="115076" y="94005"/>
                      </a:lnTo>
                      <a:lnTo>
                        <a:pt x="176576" y="94005"/>
                      </a:lnTo>
                      <a:lnTo>
                        <a:pt x="176576" y="146982"/>
                      </a:lnTo>
                      <a:lnTo>
                        <a:pt x="115076" y="146982"/>
                      </a:lnTo>
                      <a:lnTo>
                        <a:pt x="115076" y="367199"/>
                      </a:lnTo>
                      <a:cubicBezTo>
                        <a:pt x="115076" y="380518"/>
                        <a:pt x="115933" y="391225"/>
                        <a:pt x="117646" y="399233"/>
                      </a:cubicBezTo>
                      <a:cubicBezTo>
                        <a:pt x="119359" y="407242"/>
                        <a:pt x="121714" y="413324"/>
                        <a:pt x="124755" y="417563"/>
                      </a:cubicBezTo>
                      <a:cubicBezTo>
                        <a:pt x="127796" y="421761"/>
                        <a:pt x="131693" y="424501"/>
                        <a:pt x="136447" y="425829"/>
                      </a:cubicBezTo>
                      <a:cubicBezTo>
                        <a:pt x="141201" y="427157"/>
                        <a:pt x="146425" y="427799"/>
                        <a:pt x="152122" y="427799"/>
                      </a:cubicBezTo>
                      <a:cubicBezTo>
                        <a:pt x="158203" y="427799"/>
                        <a:pt x="163984" y="427628"/>
                        <a:pt x="169466" y="427242"/>
                      </a:cubicBezTo>
                      <a:cubicBezTo>
                        <a:pt x="174991" y="426857"/>
                        <a:pt x="180387" y="426129"/>
                        <a:pt x="185698" y="424973"/>
                      </a:cubicBezTo>
                      <a:lnTo>
                        <a:pt x="185698" y="475680"/>
                      </a:lnTo>
                      <a:close/>
                    </a:path>
                  </a:pathLst>
                </a:custGeom>
                <a:solidFill>
                  <a:srgbClr val="EB262A"/>
                </a:solidFill>
                <a:ln w="2232" cap="flat">
                  <a:noFill/>
                  <a:prstDash val="solid"/>
                  <a:miter/>
                </a:ln>
              </p:spPr>
              <p:txBody>
                <a:bodyPr rtlCol="0" anchor="ctr"/>
                <a:lstStyle/>
                <a:p>
                  <a:endParaRPr lang="en-IN"/>
                </a:p>
              </p:txBody>
            </p:sp>
          </p:grpSp>
          <p:sp>
            <p:nvSpPr>
              <p:cNvPr id="41" name="Freeform: Shape 40">
                <a:extLst>
                  <a:ext uri="{FF2B5EF4-FFF2-40B4-BE49-F238E27FC236}">
                    <a16:creationId xmlns:a16="http://schemas.microsoft.com/office/drawing/2014/main" id="{9C9B1640-7D62-8BEA-BF27-1C407F1392F3}"/>
                  </a:ext>
                </a:extLst>
              </p:cNvPr>
              <p:cNvSpPr/>
              <p:nvPr/>
            </p:nvSpPr>
            <p:spPr>
              <a:xfrm>
                <a:off x="4853189" y="1019803"/>
                <a:ext cx="170622" cy="170580"/>
              </a:xfrm>
              <a:custGeom>
                <a:avLst/>
                <a:gdLst>
                  <a:gd name="connsiteX0" fmla="*/ 0 w 170622"/>
                  <a:gd name="connsiteY0" fmla="*/ 0 h 170580"/>
                  <a:gd name="connsiteX1" fmla="*/ 170623 w 170622"/>
                  <a:gd name="connsiteY1" fmla="*/ 0 h 170580"/>
                  <a:gd name="connsiteX2" fmla="*/ 170623 w 170622"/>
                  <a:gd name="connsiteY2" fmla="*/ 170580 h 170580"/>
                </a:gdLst>
                <a:ahLst/>
                <a:cxnLst>
                  <a:cxn ang="0">
                    <a:pos x="connsiteX0" y="connsiteY0"/>
                  </a:cxn>
                  <a:cxn ang="0">
                    <a:pos x="connsiteX1" y="connsiteY1"/>
                  </a:cxn>
                  <a:cxn ang="0">
                    <a:pos x="connsiteX2" y="connsiteY2"/>
                  </a:cxn>
                </a:cxnLst>
                <a:rect l="l" t="t" r="r" b="b"/>
                <a:pathLst>
                  <a:path w="170622" h="170580">
                    <a:moveTo>
                      <a:pt x="0" y="0"/>
                    </a:moveTo>
                    <a:lnTo>
                      <a:pt x="170623" y="0"/>
                    </a:lnTo>
                    <a:lnTo>
                      <a:pt x="170623" y="170580"/>
                    </a:lnTo>
                  </a:path>
                </a:pathLst>
              </a:custGeom>
              <a:solidFill>
                <a:srgbClr val="EB262A"/>
              </a:solidFill>
              <a:ln w="2232" cap="flat">
                <a:noFill/>
                <a:prstDash val="solid"/>
                <a:miter/>
              </a:ln>
            </p:spPr>
            <p:txBody>
              <a:bodyPr rtlCol="0" anchor="ctr"/>
              <a:lstStyle/>
              <a:p>
                <a:endParaRPr lang="en-IN"/>
              </a:p>
            </p:txBody>
          </p:sp>
        </p:grpSp>
        <p:cxnSp>
          <p:nvCxnSpPr>
            <p:cNvPr id="39" name="Straight Connector 38">
              <a:extLst>
                <a:ext uri="{FF2B5EF4-FFF2-40B4-BE49-F238E27FC236}">
                  <a16:creationId xmlns:a16="http://schemas.microsoft.com/office/drawing/2014/main" id="{239830C9-6940-1602-BE00-30899959BAB9}"/>
                </a:ext>
              </a:extLst>
            </p:cNvPr>
            <p:cNvCxnSpPr>
              <a:cxnSpLocks/>
            </p:cNvCxnSpPr>
            <p:nvPr/>
          </p:nvCxnSpPr>
          <p:spPr>
            <a:xfrm>
              <a:off x="6666867" y="4039329"/>
              <a:ext cx="0" cy="450717"/>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grpSp>
      <p:sp>
        <p:nvSpPr>
          <p:cNvPr id="2" name="Picture Placeholder 2">
            <a:extLst>
              <a:ext uri="{FF2B5EF4-FFF2-40B4-BE49-F238E27FC236}">
                <a16:creationId xmlns:a16="http://schemas.microsoft.com/office/drawing/2014/main" id="{55804F4B-3E5B-3004-E18E-DD4A290EC04E}"/>
              </a:ext>
            </a:extLst>
          </p:cNvPr>
          <p:cNvSpPr>
            <a:spLocks noGrp="1"/>
          </p:cNvSpPr>
          <p:nvPr>
            <p:ph type="pic" sz="quarter" idx="15" hasCustomPrompt="1"/>
          </p:nvPr>
        </p:nvSpPr>
        <p:spPr>
          <a:xfrm>
            <a:off x="0" y="0"/>
            <a:ext cx="4068451" cy="5143500"/>
          </a:xfrm>
          <a:prstGeom prst="rect">
            <a:avLst/>
          </a:prstGeom>
          <a:solidFill>
            <a:schemeClr val="bg2">
              <a:alpha val="37000"/>
            </a:schemeClr>
          </a:solidFill>
        </p:spPr>
        <p:txBody>
          <a:bodyPr tIns="720000" anchor="ctr" anchorCtr="1"/>
          <a:lstStyle>
            <a:lvl1pPr marL="0" indent="0" algn="ctr">
              <a:buNone/>
              <a:defRPr sz="1400">
                <a:solidFill>
                  <a:schemeClr val="tx1"/>
                </a:solidFill>
              </a:defRPr>
            </a:lvl1pPr>
          </a:lstStyle>
          <a:p>
            <a:r>
              <a:rPr lang="en-IN" dirty="0"/>
              <a:t>Click the icon to insert the image of your choice</a:t>
            </a:r>
          </a:p>
        </p:txBody>
      </p:sp>
    </p:spTree>
    <p:extLst>
      <p:ext uri="{BB962C8B-B14F-4D97-AF65-F5344CB8AC3E}">
        <p14:creationId xmlns:p14="http://schemas.microsoft.com/office/powerpoint/2010/main" val="11699124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oughnut percentage slid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343A194-1737-C904-085A-E099231BA55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58187" y="-1"/>
            <a:ext cx="785814" cy="785814"/>
          </a:xfrm>
          <a:prstGeom prst="rect">
            <a:avLst/>
          </a:prstGeom>
        </p:spPr>
      </p:pic>
      <p:sp>
        <p:nvSpPr>
          <p:cNvPr id="7" name="Title 1">
            <a:extLst>
              <a:ext uri="{FF2B5EF4-FFF2-40B4-BE49-F238E27FC236}">
                <a16:creationId xmlns:a16="http://schemas.microsoft.com/office/drawing/2014/main" id="{B182DBE4-58D1-7481-8BF0-1164C75746D6}"/>
              </a:ext>
            </a:extLst>
          </p:cNvPr>
          <p:cNvSpPr>
            <a:spLocks noGrp="1"/>
          </p:cNvSpPr>
          <p:nvPr>
            <p:ph type="title" hasCustomPrompt="1"/>
          </p:nvPr>
        </p:nvSpPr>
        <p:spPr>
          <a:xfrm>
            <a:off x="224247" y="188464"/>
            <a:ext cx="8133940" cy="461665"/>
          </a:xfrm>
          <a:prstGeom prst="rect">
            <a:avLst/>
          </a:prstGeom>
        </p:spPr>
        <p:txBody>
          <a:bodyPr wrap="square" anchor="t">
            <a:spAutoFit/>
          </a:bodyPr>
          <a:lstStyle>
            <a:lvl1pPr>
              <a:lnSpc>
                <a:spcPct val="100000"/>
              </a:lnSpc>
              <a:spcBef>
                <a:spcPts val="0"/>
              </a:spcBef>
              <a:defRPr sz="2400" b="0" i="0">
                <a:solidFill>
                  <a:schemeClr val="accent1"/>
                </a:solidFill>
                <a:latin typeface="+mj-lt"/>
                <a:cs typeface="Arial" panose="020B0604020202020204" pitchFamily="34" charset="0"/>
              </a:defRPr>
            </a:lvl1pPr>
          </a:lstStyle>
          <a:p>
            <a:r>
              <a:rPr lang="en-IN" dirty="0"/>
              <a:t>Doughnut percentage slide</a:t>
            </a:r>
            <a:endParaRPr lang="en-US" dirty="0"/>
          </a:p>
        </p:txBody>
      </p:sp>
      <p:sp>
        <p:nvSpPr>
          <p:cNvPr id="28" name="Text Placeholder 12">
            <a:extLst>
              <a:ext uri="{FF2B5EF4-FFF2-40B4-BE49-F238E27FC236}">
                <a16:creationId xmlns:a16="http://schemas.microsoft.com/office/drawing/2014/main" id="{2CA41C97-C816-0754-698E-0B4F0E075B0A}"/>
              </a:ext>
            </a:extLst>
          </p:cNvPr>
          <p:cNvSpPr>
            <a:spLocks noGrp="1" noChangeAspect="1"/>
          </p:cNvSpPr>
          <p:nvPr>
            <p:ph type="body" sz="quarter" idx="19"/>
          </p:nvPr>
        </p:nvSpPr>
        <p:spPr>
          <a:xfrm>
            <a:off x="6885028" y="1094748"/>
            <a:ext cx="1461214" cy="1461214"/>
          </a:xfrm>
          <a:prstGeom prst="ellipse">
            <a:avLst/>
          </a:prstGeom>
          <a:solidFill>
            <a:schemeClr val="accent3">
              <a:lumMod val="20000"/>
              <a:lumOff val="80000"/>
            </a:schemeClr>
          </a:solidFill>
        </p:spPr>
        <p:txBody>
          <a:bodyPr anchor="ctr"/>
          <a:lstStyle>
            <a:lvl1pPr marL="0" indent="0" algn="ctr">
              <a:buNone/>
              <a:defRPr sz="100">
                <a:solidFill>
                  <a:srgbClr val="EEEEEE"/>
                </a:solidFill>
              </a:defRPr>
            </a:lvl1pPr>
            <a:lvl5pPr>
              <a:defRPr/>
            </a:lvl5pPr>
          </a:lstStyle>
          <a:p>
            <a:pPr lvl="0"/>
            <a:r>
              <a:rPr lang="en-US"/>
              <a:t>Click to edit Master text styles</a:t>
            </a:r>
          </a:p>
        </p:txBody>
      </p:sp>
      <p:sp>
        <p:nvSpPr>
          <p:cNvPr id="29" name="Text Placeholder 12">
            <a:extLst>
              <a:ext uri="{FF2B5EF4-FFF2-40B4-BE49-F238E27FC236}">
                <a16:creationId xmlns:a16="http://schemas.microsoft.com/office/drawing/2014/main" id="{677926FC-6565-5B93-5B5B-AE917DD929B5}"/>
              </a:ext>
            </a:extLst>
          </p:cNvPr>
          <p:cNvSpPr>
            <a:spLocks noGrp="1" noChangeAspect="1"/>
          </p:cNvSpPr>
          <p:nvPr>
            <p:ph type="body" sz="quarter" idx="20"/>
          </p:nvPr>
        </p:nvSpPr>
        <p:spPr>
          <a:xfrm>
            <a:off x="6921766" y="1131486"/>
            <a:ext cx="1387738" cy="1387738"/>
          </a:xfrm>
          <a:prstGeom prst="pie">
            <a:avLst>
              <a:gd name="adj1" fmla="val 13637705"/>
              <a:gd name="adj2" fmla="val 16243377"/>
            </a:avLst>
          </a:prstGeom>
          <a:solidFill>
            <a:schemeClr val="accent4">
              <a:lumMod val="90000"/>
            </a:schemeClr>
          </a:solidFill>
        </p:spPr>
        <p:txBody>
          <a:bodyPr anchor="ctr"/>
          <a:lstStyle>
            <a:lvl1pPr marL="0" indent="0" algn="ctr">
              <a:buNone/>
              <a:defRPr sz="100">
                <a:solidFill>
                  <a:srgbClr val="C6C6C6"/>
                </a:solidFill>
              </a:defRPr>
            </a:lvl1pPr>
            <a:lvl5pPr>
              <a:defRPr/>
            </a:lvl5pPr>
          </a:lstStyle>
          <a:p>
            <a:pPr lvl="0"/>
            <a:r>
              <a:rPr lang="en-US"/>
              <a:t>Click to edit Master text styles</a:t>
            </a:r>
          </a:p>
        </p:txBody>
      </p:sp>
      <p:sp>
        <p:nvSpPr>
          <p:cNvPr id="30" name="Text Placeholder 12">
            <a:extLst>
              <a:ext uri="{FF2B5EF4-FFF2-40B4-BE49-F238E27FC236}">
                <a16:creationId xmlns:a16="http://schemas.microsoft.com/office/drawing/2014/main" id="{2E0C8BB5-2818-2BD3-932D-AB7A1FE80093}"/>
              </a:ext>
            </a:extLst>
          </p:cNvPr>
          <p:cNvSpPr>
            <a:spLocks noGrp="1" noChangeAspect="1"/>
          </p:cNvSpPr>
          <p:nvPr>
            <p:ph type="body" sz="quarter" idx="21" hasCustomPrompt="1"/>
          </p:nvPr>
        </p:nvSpPr>
        <p:spPr>
          <a:xfrm>
            <a:off x="7083734" y="1293454"/>
            <a:ext cx="1063802" cy="1063802"/>
          </a:xfrm>
          <a:prstGeom prst="ellipse">
            <a:avLst/>
          </a:prstGeom>
          <a:solidFill>
            <a:schemeClr val="bg1"/>
          </a:solidFill>
        </p:spPr>
        <p:txBody>
          <a:bodyPr anchor="ctr"/>
          <a:lstStyle>
            <a:lvl1pPr>
              <a:defRPr lang="en-IN" sz="1400" dirty="0">
                <a:solidFill>
                  <a:schemeClr val="tx2"/>
                </a:solidFill>
              </a:defRPr>
            </a:lvl1pPr>
          </a:lstStyle>
          <a:p>
            <a:pPr marL="0" lvl="0" indent="0" algn="ctr">
              <a:buNone/>
            </a:pPr>
            <a:r>
              <a:rPr lang="en-IN" dirty="0"/>
              <a:t>10%</a:t>
            </a:r>
          </a:p>
        </p:txBody>
      </p:sp>
      <p:sp>
        <p:nvSpPr>
          <p:cNvPr id="31" name="Text Placeholder 68">
            <a:extLst>
              <a:ext uri="{FF2B5EF4-FFF2-40B4-BE49-F238E27FC236}">
                <a16:creationId xmlns:a16="http://schemas.microsoft.com/office/drawing/2014/main" id="{B06E0BF8-68DE-18AF-B4B0-4DE3FD0BB486}"/>
              </a:ext>
            </a:extLst>
          </p:cNvPr>
          <p:cNvSpPr>
            <a:spLocks noGrp="1"/>
          </p:cNvSpPr>
          <p:nvPr>
            <p:ph type="body" sz="quarter" idx="45" hasCustomPrompt="1"/>
          </p:nvPr>
        </p:nvSpPr>
        <p:spPr>
          <a:xfrm>
            <a:off x="6749850" y="2693584"/>
            <a:ext cx="1731570" cy="358709"/>
          </a:xfrm>
          <a:prstGeom prst="rect">
            <a:avLst/>
          </a:prstGeom>
        </p:spPr>
        <p:txBody>
          <a:bodyPr anchor="b"/>
          <a:lstStyle>
            <a:lvl1pPr marL="0" indent="0">
              <a:lnSpc>
                <a:spcPct val="100000"/>
              </a:lnSpc>
              <a:spcBef>
                <a:spcPts val="0"/>
              </a:spcBef>
              <a:buNone/>
              <a:defRPr sz="1400">
                <a:solidFill>
                  <a:schemeClr val="accent1"/>
                </a:solidFill>
              </a:defRPr>
            </a:lvl1pPr>
            <a:lvl2pPr marL="342900" indent="0">
              <a:buNone/>
              <a:defRPr/>
            </a:lvl2pPr>
            <a:lvl3pPr marL="685800" indent="0">
              <a:buNone/>
              <a:defRPr/>
            </a:lvl3pPr>
            <a:lvl4pPr marL="1028700" indent="0">
              <a:buNone/>
              <a:defRPr/>
            </a:lvl4pPr>
            <a:lvl5pPr marL="1371600" indent="0">
              <a:buNone/>
              <a:defRPr/>
            </a:lvl5pPr>
          </a:lstStyle>
          <a:p>
            <a:r>
              <a:rPr lang="en-IN" dirty="0"/>
              <a:t>Headline</a:t>
            </a:r>
          </a:p>
        </p:txBody>
      </p:sp>
      <p:sp>
        <p:nvSpPr>
          <p:cNvPr id="32" name="Text Placeholder 17">
            <a:extLst>
              <a:ext uri="{FF2B5EF4-FFF2-40B4-BE49-F238E27FC236}">
                <a16:creationId xmlns:a16="http://schemas.microsoft.com/office/drawing/2014/main" id="{77ECAAE6-3648-B5ED-892A-CBE587FDB683}"/>
              </a:ext>
            </a:extLst>
          </p:cNvPr>
          <p:cNvSpPr>
            <a:spLocks noGrp="1"/>
          </p:cNvSpPr>
          <p:nvPr>
            <p:ph type="body" sz="quarter" idx="131" hasCustomPrompt="1"/>
          </p:nvPr>
        </p:nvSpPr>
        <p:spPr>
          <a:xfrm>
            <a:off x="6750296" y="3052293"/>
            <a:ext cx="1730678" cy="1455684"/>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
        <p:nvSpPr>
          <p:cNvPr id="33" name="Text Placeholder 12">
            <a:extLst>
              <a:ext uri="{FF2B5EF4-FFF2-40B4-BE49-F238E27FC236}">
                <a16:creationId xmlns:a16="http://schemas.microsoft.com/office/drawing/2014/main" id="{4326A5FF-4685-61A1-3CEF-76FCE4D99629}"/>
              </a:ext>
            </a:extLst>
          </p:cNvPr>
          <p:cNvSpPr>
            <a:spLocks noGrp="1" noChangeAspect="1"/>
          </p:cNvSpPr>
          <p:nvPr>
            <p:ph type="body" sz="quarter" idx="132"/>
          </p:nvPr>
        </p:nvSpPr>
        <p:spPr>
          <a:xfrm>
            <a:off x="4854146" y="1094748"/>
            <a:ext cx="1461214" cy="1461214"/>
          </a:xfrm>
          <a:prstGeom prst="ellipse">
            <a:avLst/>
          </a:prstGeom>
          <a:solidFill>
            <a:schemeClr val="accent3">
              <a:lumMod val="20000"/>
              <a:lumOff val="80000"/>
            </a:schemeClr>
          </a:solidFill>
        </p:spPr>
        <p:txBody>
          <a:bodyPr anchor="ctr"/>
          <a:lstStyle>
            <a:lvl1pPr marL="0" indent="0" algn="ctr">
              <a:buNone/>
              <a:defRPr sz="100">
                <a:solidFill>
                  <a:srgbClr val="EEEEEE"/>
                </a:solidFill>
              </a:defRPr>
            </a:lvl1pPr>
            <a:lvl5pPr>
              <a:defRPr/>
            </a:lvl5pPr>
          </a:lstStyle>
          <a:p>
            <a:pPr lvl="0"/>
            <a:r>
              <a:rPr lang="en-US"/>
              <a:t>Click to edit Master text styles</a:t>
            </a:r>
          </a:p>
        </p:txBody>
      </p:sp>
      <p:sp>
        <p:nvSpPr>
          <p:cNvPr id="34" name="Text Placeholder 12">
            <a:extLst>
              <a:ext uri="{FF2B5EF4-FFF2-40B4-BE49-F238E27FC236}">
                <a16:creationId xmlns:a16="http://schemas.microsoft.com/office/drawing/2014/main" id="{610FF39A-B9D0-546C-E3F1-C424F65F0A3D}"/>
              </a:ext>
            </a:extLst>
          </p:cNvPr>
          <p:cNvSpPr>
            <a:spLocks noGrp="1" noChangeAspect="1"/>
          </p:cNvSpPr>
          <p:nvPr>
            <p:ph type="body" sz="quarter" idx="133"/>
          </p:nvPr>
        </p:nvSpPr>
        <p:spPr>
          <a:xfrm>
            <a:off x="4890884" y="1131486"/>
            <a:ext cx="1387738" cy="1387738"/>
          </a:xfrm>
          <a:prstGeom prst="pie">
            <a:avLst>
              <a:gd name="adj1" fmla="val 10887263"/>
              <a:gd name="adj2" fmla="val 16243377"/>
            </a:avLst>
          </a:prstGeom>
          <a:solidFill>
            <a:schemeClr val="accent3"/>
          </a:solidFill>
        </p:spPr>
        <p:txBody>
          <a:bodyPr anchor="ctr"/>
          <a:lstStyle>
            <a:lvl1pPr marL="0" indent="0" algn="ctr">
              <a:buNone/>
              <a:defRPr sz="100">
                <a:solidFill>
                  <a:srgbClr val="C6C6C6"/>
                </a:solidFill>
              </a:defRPr>
            </a:lvl1pPr>
            <a:lvl5pPr>
              <a:defRPr/>
            </a:lvl5pPr>
          </a:lstStyle>
          <a:p>
            <a:pPr lvl="0"/>
            <a:r>
              <a:rPr lang="en-US"/>
              <a:t>Click to edit Master text styles</a:t>
            </a:r>
          </a:p>
        </p:txBody>
      </p:sp>
      <p:sp>
        <p:nvSpPr>
          <p:cNvPr id="35" name="Text Placeholder 12">
            <a:extLst>
              <a:ext uri="{FF2B5EF4-FFF2-40B4-BE49-F238E27FC236}">
                <a16:creationId xmlns:a16="http://schemas.microsoft.com/office/drawing/2014/main" id="{0DBA6C05-5AA1-C2AF-BBC8-27989F8D534A}"/>
              </a:ext>
            </a:extLst>
          </p:cNvPr>
          <p:cNvSpPr>
            <a:spLocks noGrp="1" noChangeAspect="1"/>
          </p:cNvSpPr>
          <p:nvPr>
            <p:ph type="body" sz="quarter" idx="134" hasCustomPrompt="1"/>
          </p:nvPr>
        </p:nvSpPr>
        <p:spPr>
          <a:xfrm>
            <a:off x="5052852" y="1293454"/>
            <a:ext cx="1063802" cy="1063802"/>
          </a:xfrm>
          <a:prstGeom prst="ellipse">
            <a:avLst/>
          </a:prstGeom>
          <a:solidFill>
            <a:schemeClr val="bg1"/>
          </a:solidFill>
        </p:spPr>
        <p:txBody>
          <a:bodyPr anchor="ctr"/>
          <a:lstStyle>
            <a:lvl1pPr>
              <a:defRPr lang="en-IN" sz="1400" dirty="0">
                <a:solidFill>
                  <a:schemeClr val="tx2"/>
                </a:solidFill>
              </a:defRPr>
            </a:lvl1pPr>
          </a:lstStyle>
          <a:p>
            <a:pPr marL="0" lvl="0" indent="0" algn="ctr">
              <a:buNone/>
            </a:pPr>
            <a:r>
              <a:rPr lang="en-IN" dirty="0"/>
              <a:t>25%</a:t>
            </a:r>
          </a:p>
        </p:txBody>
      </p:sp>
      <p:sp>
        <p:nvSpPr>
          <p:cNvPr id="36" name="Text Placeholder 68">
            <a:extLst>
              <a:ext uri="{FF2B5EF4-FFF2-40B4-BE49-F238E27FC236}">
                <a16:creationId xmlns:a16="http://schemas.microsoft.com/office/drawing/2014/main" id="{A8B4695C-F4AD-80E7-2C23-59448B48DE04}"/>
              </a:ext>
            </a:extLst>
          </p:cNvPr>
          <p:cNvSpPr>
            <a:spLocks noGrp="1"/>
          </p:cNvSpPr>
          <p:nvPr>
            <p:ph type="body" sz="quarter" idx="135" hasCustomPrompt="1"/>
          </p:nvPr>
        </p:nvSpPr>
        <p:spPr>
          <a:xfrm>
            <a:off x="4718968" y="2693584"/>
            <a:ext cx="1731570" cy="358709"/>
          </a:xfrm>
          <a:prstGeom prst="rect">
            <a:avLst/>
          </a:prstGeom>
        </p:spPr>
        <p:txBody>
          <a:bodyPr anchor="b"/>
          <a:lstStyle>
            <a:lvl1pPr marL="0" indent="0">
              <a:lnSpc>
                <a:spcPct val="100000"/>
              </a:lnSpc>
              <a:spcBef>
                <a:spcPts val="0"/>
              </a:spcBef>
              <a:buNone/>
              <a:defRPr sz="1400">
                <a:solidFill>
                  <a:schemeClr val="accent1"/>
                </a:solidFill>
              </a:defRPr>
            </a:lvl1pPr>
            <a:lvl2pPr marL="342900" indent="0">
              <a:buNone/>
              <a:defRPr/>
            </a:lvl2pPr>
            <a:lvl3pPr marL="685800" indent="0">
              <a:buNone/>
              <a:defRPr/>
            </a:lvl3pPr>
            <a:lvl4pPr marL="1028700" indent="0">
              <a:buNone/>
              <a:defRPr/>
            </a:lvl4pPr>
            <a:lvl5pPr marL="1371600" indent="0">
              <a:buNone/>
              <a:defRPr/>
            </a:lvl5pPr>
          </a:lstStyle>
          <a:p>
            <a:r>
              <a:rPr lang="en-IN" dirty="0"/>
              <a:t>Headline</a:t>
            </a:r>
          </a:p>
        </p:txBody>
      </p:sp>
      <p:sp>
        <p:nvSpPr>
          <p:cNvPr id="37" name="Text Placeholder 17">
            <a:extLst>
              <a:ext uri="{FF2B5EF4-FFF2-40B4-BE49-F238E27FC236}">
                <a16:creationId xmlns:a16="http://schemas.microsoft.com/office/drawing/2014/main" id="{D2BBE9B9-BC87-05A9-5D57-80F0337BBBDD}"/>
              </a:ext>
            </a:extLst>
          </p:cNvPr>
          <p:cNvSpPr>
            <a:spLocks noGrp="1"/>
          </p:cNvSpPr>
          <p:nvPr>
            <p:ph type="body" sz="quarter" idx="136" hasCustomPrompt="1"/>
          </p:nvPr>
        </p:nvSpPr>
        <p:spPr>
          <a:xfrm>
            <a:off x="4719414" y="3052293"/>
            <a:ext cx="1730678" cy="1455684"/>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
        <p:nvSpPr>
          <p:cNvPr id="38" name="Text Placeholder 12">
            <a:extLst>
              <a:ext uri="{FF2B5EF4-FFF2-40B4-BE49-F238E27FC236}">
                <a16:creationId xmlns:a16="http://schemas.microsoft.com/office/drawing/2014/main" id="{4EFE3D21-EBD9-EC22-972D-9122761A58F9}"/>
              </a:ext>
            </a:extLst>
          </p:cNvPr>
          <p:cNvSpPr>
            <a:spLocks noGrp="1" noChangeAspect="1"/>
          </p:cNvSpPr>
          <p:nvPr>
            <p:ph type="body" sz="quarter" idx="137"/>
          </p:nvPr>
        </p:nvSpPr>
        <p:spPr>
          <a:xfrm>
            <a:off x="2823710" y="1094748"/>
            <a:ext cx="1461214" cy="1461214"/>
          </a:xfrm>
          <a:prstGeom prst="ellipse">
            <a:avLst/>
          </a:prstGeom>
          <a:solidFill>
            <a:schemeClr val="accent2">
              <a:lumMod val="10000"/>
              <a:lumOff val="90000"/>
            </a:schemeClr>
          </a:solidFill>
        </p:spPr>
        <p:txBody>
          <a:bodyPr anchor="ctr"/>
          <a:lstStyle>
            <a:lvl1pPr marL="0" indent="0" algn="ctr">
              <a:buNone/>
              <a:defRPr sz="100">
                <a:solidFill>
                  <a:srgbClr val="EEEEEE"/>
                </a:solidFill>
              </a:defRPr>
            </a:lvl1pPr>
            <a:lvl5pPr>
              <a:defRPr/>
            </a:lvl5pPr>
          </a:lstStyle>
          <a:p>
            <a:pPr lvl="0"/>
            <a:r>
              <a:rPr lang="en-US"/>
              <a:t>Click to edit Master text styles</a:t>
            </a:r>
          </a:p>
        </p:txBody>
      </p:sp>
      <p:sp>
        <p:nvSpPr>
          <p:cNvPr id="39" name="Text Placeholder 12">
            <a:extLst>
              <a:ext uri="{FF2B5EF4-FFF2-40B4-BE49-F238E27FC236}">
                <a16:creationId xmlns:a16="http://schemas.microsoft.com/office/drawing/2014/main" id="{4B085F17-7F1B-6000-4E16-D300098A6598}"/>
              </a:ext>
            </a:extLst>
          </p:cNvPr>
          <p:cNvSpPr>
            <a:spLocks noGrp="1" noChangeAspect="1"/>
          </p:cNvSpPr>
          <p:nvPr>
            <p:ph type="body" sz="quarter" idx="138"/>
          </p:nvPr>
        </p:nvSpPr>
        <p:spPr>
          <a:xfrm>
            <a:off x="2860448" y="1131486"/>
            <a:ext cx="1387738" cy="1387738"/>
          </a:xfrm>
          <a:prstGeom prst="pie">
            <a:avLst>
              <a:gd name="adj1" fmla="val 5347108"/>
              <a:gd name="adj2" fmla="val 16243377"/>
            </a:avLst>
          </a:prstGeom>
          <a:solidFill>
            <a:schemeClr val="accent2"/>
          </a:solidFill>
        </p:spPr>
        <p:txBody>
          <a:bodyPr anchor="ctr"/>
          <a:lstStyle>
            <a:lvl1pPr marL="0" indent="0" algn="ctr">
              <a:buNone/>
              <a:defRPr sz="100">
                <a:solidFill>
                  <a:srgbClr val="C6C6C6"/>
                </a:solidFill>
              </a:defRPr>
            </a:lvl1pPr>
            <a:lvl5pPr>
              <a:defRPr/>
            </a:lvl5pPr>
          </a:lstStyle>
          <a:p>
            <a:pPr lvl="0"/>
            <a:r>
              <a:rPr lang="en-US"/>
              <a:t>Click to edit Master text styles</a:t>
            </a:r>
          </a:p>
        </p:txBody>
      </p:sp>
      <p:sp>
        <p:nvSpPr>
          <p:cNvPr id="40" name="Text Placeholder 12">
            <a:extLst>
              <a:ext uri="{FF2B5EF4-FFF2-40B4-BE49-F238E27FC236}">
                <a16:creationId xmlns:a16="http://schemas.microsoft.com/office/drawing/2014/main" id="{EF5C949D-C61C-6EEB-CBEA-BD5C92790D90}"/>
              </a:ext>
            </a:extLst>
          </p:cNvPr>
          <p:cNvSpPr>
            <a:spLocks noGrp="1" noChangeAspect="1"/>
          </p:cNvSpPr>
          <p:nvPr>
            <p:ph type="body" sz="quarter" idx="139" hasCustomPrompt="1"/>
          </p:nvPr>
        </p:nvSpPr>
        <p:spPr>
          <a:xfrm>
            <a:off x="3022416" y="1293454"/>
            <a:ext cx="1063802" cy="1063802"/>
          </a:xfrm>
          <a:prstGeom prst="ellipse">
            <a:avLst/>
          </a:prstGeom>
          <a:solidFill>
            <a:schemeClr val="bg1"/>
          </a:solidFill>
        </p:spPr>
        <p:txBody>
          <a:bodyPr anchor="ctr"/>
          <a:lstStyle>
            <a:lvl1pPr>
              <a:defRPr lang="en-IN" sz="1400" dirty="0">
                <a:solidFill>
                  <a:schemeClr val="tx2"/>
                </a:solidFill>
              </a:defRPr>
            </a:lvl1pPr>
          </a:lstStyle>
          <a:p>
            <a:pPr marL="0" lvl="0" indent="0" algn="ctr">
              <a:buNone/>
            </a:pPr>
            <a:r>
              <a:rPr lang="en-IN" dirty="0"/>
              <a:t>50%</a:t>
            </a:r>
          </a:p>
        </p:txBody>
      </p:sp>
      <p:sp>
        <p:nvSpPr>
          <p:cNvPr id="41" name="Text Placeholder 68">
            <a:extLst>
              <a:ext uri="{FF2B5EF4-FFF2-40B4-BE49-F238E27FC236}">
                <a16:creationId xmlns:a16="http://schemas.microsoft.com/office/drawing/2014/main" id="{5BEEE02C-5625-4E8A-C8D5-C9E93367E1EC}"/>
              </a:ext>
            </a:extLst>
          </p:cNvPr>
          <p:cNvSpPr>
            <a:spLocks noGrp="1"/>
          </p:cNvSpPr>
          <p:nvPr>
            <p:ph type="body" sz="quarter" idx="140" hasCustomPrompt="1"/>
          </p:nvPr>
        </p:nvSpPr>
        <p:spPr>
          <a:xfrm>
            <a:off x="2688532" y="2693584"/>
            <a:ext cx="1731570" cy="358709"/>
          </a:xfrm>
          <a:prstGeom prst="rect">
            <a:avLst/>
          </a:prstGeom>
        </p:spPr>
        <p:txBody>
          <a:bodyPr anchor="b"/>
          <a:lstStyle>
            <a:lvl1pPr marL="0" indent="0">
              <a:lnSpc>
                <a:spcPct val="100000"/>
              </a:lnSpc>
              <a:spcBef>
                <a:spcPts val="0"/>
              </a:spcBef>
              <a:buNone/>
              <a:defRPr sz="1400">
                <a:solidFill>
                  <a:schemeClr val="accent1"/>
                </a:solidFill>
              </a:defRPr>
            </a:lvl1pPr>
            <a:lvl2pPr marL="342900" indent="0">
              <a:buNone/>
              <a:defRPr/>
            </a:lvl2pPr>
            <a:lvl3pPr marL="685800" indent="0">
              <a:buNone/>
              <a:defRPr/>
            </a:lvl3pPr>
            <a:lvl4pPr marL="1028700" indent="0">
              <a:buNone/>
              <a:defRPr/>
            </a:lvl4pPr>
            <a:lvl5pPr marL="1371600" indent="0">
              <a:buNone/>
              <a:defRPr/>
            </a:lvl5pPr>
          </a:lstStyle>
          <a:p>
            <a:r>
              <a:rPr lang="en-IN" dirty="0"/>
              <a:t>Headline</a:t>
            </a:r>
          </a:p>
        </p:txBody>
      </p:sp>
      <p:sp>
        <p:nvSpPr>
          <p:cNvPr id="42" name="Text Placeholder 17">
            <a:extLst>
              <a:ext uri="{FF2B5EF4-FFF2-40B4-BE49-F238E27FC236}">
                <a16:creationId xmlns:a16="http://schemas.microsoft.com/office/drawing/2014/main" id="{A66B1307-296C-B462-2D37-6DB68E34D93D}"/>
              </a:ext>
            </a:extLst>
          </p:cNvPr>
          <p:cNvSpPr>
            <a:spLocks noGrp="1"/>
          </p:cNvSpPr>
          <p:nvPr>
            <p:ph type="body" sz="quarter" idx="141" hasCustomPrompt="1"/>
          </p:nvPr>
        </p:nvSpPr>
        <p:spPr>
          <a:xfrm>
            <a:off x="2688978" y="3052293"/>
            <a:ext cx="1730678" cy="1455684"/>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
        <p:nvSpPr>
          <p:cNvPr id="43" name="Text Placeholder 12">
            <a:extLst>
              <a:ext uri="{FF2B5EF4-FFF2-40B4-BE49-F238E27FC236}">
                <a16:creationId xmlns:a16="http://schemas.microsoft.com/office/drawing/2014/main" id="{27A7BD55-27AD-2511-21BF-EFF44FA657C4}"/>
              </a:ext>
            </a:extLst>
          </p:cNvPr>
          <p:cNvSpPr>
            <a:spLocks noGrp="1" noChangeAspect="1"/>
          </p:cNvSpPr>
          <p:nvPr>
            <p:ph type="body" sz="quarter" idx="142"/>
          </p:nvPr>
        </p:nvSpPr>
        <p:spPr>
          <a:xfrm>
            <a:off x="792828" y="1094748"/>
            <a:ext cx="1461214" cy="1461214"/>
          </a:xfrm>
          <a:prstGeom prst="ellipse">
            <a:avLst/>
          </a:prstGeom>
          <a:solidFill>
            <a:schemeClr val="accent1">
              <a:lumMod val="20000"/>
              <a:lumOff val="80000"/>
            </a:schemeClr>
          </a:solidFill>
        </p:spPr>
        <p:txBody>
          <a:bodyPr anchor="ctr"/>
          <a:lstStyle>
            <a:lvl1pPr marL="0" indent="0" algn="ctr">
              <a:buNone/>
              <a:defRPr sz="100">
                <a:solidFill>
                  <a:srgbClr val="EEEEEE"/>
                </a:solidFill>
              </a:defRPr>
            </a:lvl1pPr>
            <a:lvl5pPr>
              <a:defRPr/>
            </a:lvl5pPr>
          </a:lstStyle>
          <a:p>
            <a:pPr lvl="0"/>
            <a:r>
              <a:rPr lang="en-US"/>
              <a:t>Click to edit Master text styles</a:t>
            </a:r>
          </a:p>
        </p:txBody>
      </p:sp>
      <p:sp>
        <p:nvSpPr>
          <p:cNvPr id="44" name="Text Placeholder 12">
            <a:extLst>
              <a:ext uri="{FF2B5EF4-FFF2-40B4-BE49-F238E27FC236}">
                <a16:creationId xmlns:a16="http://schemas.microsoft.com/office/drawing/2014/main" id="{86D56976-B74B-68B9-FA67-2EE326DB07C6}"/>
              </a:ext>
            </a:extLst>
          </p:cNvPr>
          <p:cNvSpPr>
            <a:spLocks noGrp="1" noChangeAspect="1"/>
          </p:cNvSpPr>
          <p:nvPr>
            <p:ph type="body" sz="quarter" idx="143"/>
          </p:nvPr>
        </p:nvSpPr>
        <p:spPr>
          <a:xfrm>
            <a:off x="829566" y="1131486"/>
            <a:ext cx="1387738" cy="1387738"/>
          </a:xfrm>
          <a:prstGeom prst="pie">
            <a:avLst>
              <a:gd name="adj1" fmla="val 59993"/>
              <a:gd name="adj2" fmla="val 16243377"/>
            </a:avLst>
          </a:prstGeom>
          <a:solidFill>
            <a:schemeClr val="accent1"/>
          </a:solidFill>
        </p:spPr>
        <p:txBody>
          <a:bodyPr anchor="ctr"/>
          <a:lstStyle>
            <a:lvl1pPr marL="0" indent="0" algn="ctr">
              <a:buNone/>
              <a:defRPr sz="100">
                <a:solidFill>
                  <a:srgbClr val="C6C6C6"/>
                </a:solidFill>
              </a:defRPr>
            </a:lvl1pPr>
            <a:lvl5pPr>
              <a:defRPr/>
            </a:lvl5pPr>
          </a:lstStyle>
          <a:p>
            <a:pPr lvl="0"/>
            <a:r>
              <a:rPr lang="en-US"/>
              <a:t>Click to edit Master text styles</a:t>
            </a:r>
          </a:p>
        </p:txBody>
      </p:sp>
      <p:sp>
        <p:nvSpPr>
          <p:cNvPr id="45" name="Text Placeholder 12">
            <a:extLst>
              <a:ext uri="{FF2B5EF4-FFF2-40B4-BE49-F238E27FC236}">
                <a16:creationId xmlns:a16="http://schemas.microsoft.com/office/drawing/2014/main" id="{1596CC89-9B07-051E-A0ED-704C62673EDB}"/>
              </a:ext>
            </a:extLst>
          </p:cNvPr>
          <p:cNvSpPr>
            <a:spLocks noGrp="1" noChangeAspect="1"/>
          </p:cNvSpPr>
          <p:nvPr>
            <p:ph type="body" sz="quarter" idx="144" hasCustomPrompt="1"/>
          </p:nvPr>
        </p:nvSpPr>
        <p:spPr>
          <a:xfrm>
            <a:off x="991534" y="1293454"/>
            <a:ext cx="1063802" cy="1063802"/>
          </a:xfrm>
          <a:prstGeom prst="ellipse">
            <a:avLst/>
          </a:prstGeom>
          <a:solidFill>
            <a:schemeClr val="bg1"/>
          </a:solidFill>
        </p:spPr>
        <p:txBody>
          <a:bodyPr anchor="ctr"/>
          <a:lstStyle>
            <a:lvl1pPr marL="0" indent="0" algn="ctr">
              <a:buNone/>
              <a:defRPr sz="1400">
                <a:solidFill>
                  <a:schemeClr val="tx2"/>
                </a:solidFill>
              </a:defRPr>
            </a:lvl1pPr>
            <a:lvl5pPr>
              <a:defRPr/>
            </a:lvl5pPr>
          </a:lstStyle>
          <a:p>
            <a:pPr lvl="0"/>
            <a:r>
              <a:rPr lang="en-IN" dirty="0"/>
              <a:t>75%</a:t>
            </a:r>
          </a:p>
        </p:txBody>
      </p:sp>
      <p:sp>
        <p:nvSpPr>
          <p:cNvPr id="46" name="Text Placeholder 68">
            <a:extLst>
              <a:ext uri="{FF2B5EF4-FFF2-40B4-BE49-F238E27FC236}">
                <a16:creationId xmlns:a16="http://schemas.microsoft.com/office/drawing/2014/main" id="{34B0D078-2308-E287-E184-60EDDCDD1C22}"/>
              </a:ext>
            </a:extLst>
          </p:cNvPr>
          <p:cNvSpPr>
            <a:spLocks noGrp="1"/>
          </p:cNvSpPr>
          <p:nvPr>
            <p:ph type="body" sz="quarter" idx="145" hasCustomPrompt="1"/>
          </p:nvPr>
        </p:nvSpPr>
        <p:spPr>
          <a:xfrm>
            <a:off x="657650" y="2693584"/>
            <a:ext cx="1731570" cy="358709"/>
          </a:xfrm>
          <a:prstGeom prst="rect">
            <a:avLst/>
          </a:prstGeom>
        </p:spPr>
        <p:txBody>
          <a:bodyPr anchor="b"/>
          <a:lstStyle>
            <a:lvl1pPr marL="0" indent="0">
              <a:lnSpc>
                <a:spcPct val="100000"/>
              </a:lnSpc>
              <a:spcBef>
                <a:spcPts val="0"/>
              </a:spcBef>
              <a:buNone/>
              <a:defRPr sz="1400">
                <a:solidFill>
                  <a:schemeClr val="accent1"/>
                </a:solidFill>
              </a:defRPr>
            </a:lvl1pPr>
            <a:lvl2pPr marL="342900" indent="0">
              <a:buNone/>
              <a:defRPr/>
            </a:lvl2pPr>
            <a:lvl3pPr marL="685800" indent="0">
              <a:buNone/>
              <a:defRPr/>
            </a:lvl3pPr>
            <a:lvl4pPr marL="1028700" indent="0">
              <a:buNone/>
              <a:defRPr/>
            </a:lvl4pPr>
            <a:lvl5pPr marL="1371600" indent="0">
              <a:buNone/>
              <a:defRPr/>
            </a:lvl5pPr>
          </a:lstStyle>
          <a:p>
            <a:r>
              <a:rPr lang="en-IN" dirty="0"/>
              <a:t>Headline</a:t>
            </a:r>
          </a:p>
        </p:txBody>
      </p:sp>
      <p:sp>
        <p:nvSpPr>
          <p:cNvPr id="47" name="Text Placeholder 17">
            <a:extLst>
              <a:ext uri="{FF2B5EF4-FFF2-40B4-BE49-F238E27FC236}">
                <a16:creationId xmlns:a16="http://schemas.microsoft.com/office/drawing/2014/main" id="{6DFB1F7E-DE1B-A558-5AAB-D3167B352E50}"/>
              </a:ext>
            </a:extLst>
          </p:cNvPr>
          <p:cNvSpPr>
            <a:spLocks noGrp="1"/>
          </p:cNvSpPr>
          <p:nvPr>
            <p:ph type="body" sz="quarter" idx="146" hasCustomPrompt="1"/>
          </p:nvPr>
        </p:nvSpPr>
        <p:spPr>
          <a:xfrm>
            <a:off x="658096" y="3052293"/>
            <a:ext cx="1730678" cy="1455684"/>
          </a:xfrm>
          <a:prstGeom prst="rect">
            <a:avLst/>
          </a:prstGeom>
          <a:noFill/>
          <a:ln>
            <a:noFill/>
          </a:ln>
        </p:spPr>
        <p:txBody>
          <a:bodyPr tIns="90000"/>
          <a:lstStyle>
            <a:lvl1pPr>
              <a:buClr>
                <a:schemeClr val="accent1"/>
              </a:buClr>
              <a:defRPr sz="1050"/>
            </a:lvl1pPr>
            <a:lvl2pPr marL="514350" indent="-171450">
              <a:buClr>
                <a:schemeClr val="accent2"/>
              </a:buClr>
              <a:buFont typeface="Courier New" panose="02070309020205020404" pitchFamily="49" charset="0"/>
              <a:buChar char="o"/>
              <a:defRPr sz="1050"/>
            </a:lvl2pPr>
            <a:lvl3pPr marL="857250" indent="-171450">
              <a:buClr>
                <a:schemeClr val="accent1"/>
              </a:buClr>
              <a:buFont typeface="Wingdings" panose="05000000000000000000" pitchFamily="2" charset="2"/>
              <a:buChar char="§"/>
              <a:defRPr sz="1000"/>
            </a:lvl3pPr>
            <a:lvl4pPr>
              <a:buClr>
                <a:schemeClr val="accent1"/>
              </a:buClr>
              <a:defRPr sz="1000"/>
            </a:lvl4pPr>
            <a:lvl5pPr>
              <a:buClr>
                <a:schemeClr val="accent1"/>
              </a:buClr>
              <a:defRPr sz="1000"/>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IN" dirty="0"/>
              <a:t>This can be used as either bullets/ paragraph</a:t>
            </a:r>
          </a:p>
          <a:p>
            <a:pPr lvl="0"/>
            <a:r>
              <a:rPr lang="en-US" dirty="0"/>
              <a:t>Level 1</a:t>
            </a:r>
          </a:p>
          <a:p>
            <a:pPr lvl="1"/>
            <a:r>
              <a:rPr lang="en-US" dirty="0"/>
              <a:t>Level 2</a:t>
            </a:r>
          </a:p>
          <a:p>
            <a:pPr lvl="2"/>
            <a:r>
              <a:rPr lang="en-US" dirty="0"/>
              <a:t>Level 3</a:t>
            </a:r>
          </a:p>
        </p:txBody>
      </p:sp>
    </p:spTree>
    <p:extLst>
      <p:ext uri="{BB962C8B-B14F-4D97-AF65-F5344CB8AC3E}">
        <p14:creationId xmlns:p14="http://schemas.microsoft.com/office/powerpoint/2010/main" val="41438926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estion and answer slid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343A194-1737-C904-085A-E099231BA55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58187" y="-1"/>
            <a:ext cx="785814" cy="785814"/>
          </a:xfrm>
          <a:prstGeom prst="rect">
            <a:avLst/>
          </a:prstGeom>
        </p:spPr>
      </p:pic>
      <p:sp>
        <p:nvSpPr>
          <p:cNvPr id="7" name="Title 1">
            <a:extLst>
              <a:ext uri="{FF2B5EF4-FFF2-40B4-BE49-F238E27FC236}">
                <a16:creationId xmlns:a16="http://schemas.microsoft.com/office/drawing/2014/main" id="{B182DBE4-58D1-7481-8BF0-1164C75746D6}"/>
              </a:ext>
            </a:extLst>
          </p:cNvPr>
          <p:cNvSpPr>
            <a:spLocks noGrp="1"/>
          </p:cNvSpPr>
          <p:nvPr>
            <p:ph type="title" hasCustomPrompt="1"/>
          </p:nvPr>
        </p:nvSpPr>
        <p:spPr>
          <a:xfrm>
            <a:off x="224247" y="188464"/>
            <a:ext cx="8133940" cy="461665"/>
          </a:xfrm>
          <a:prstGeom prst="rect">
            <a:avLst/>
          </a:prstGeom>
        </p:spPr>
        <p:txBody>
          <a:bodyPr wrap="square" anchor="t">
            <a:spAutoFit/>
          </a:bodyPr>
          <a:lstStyle>
            <a:lvl1pPr>
              <a:lnSpc>
                <a:spcPct val="100000"/>
              </a:lnSpc>
              <a:spcBef>
                <a:spcPts val="0"/>
              </a:spcBef>
              <a:defRPr sz="2400" b="0" i="0">
                <a:solidFill>
                  <a:schemeClr val="accent1"/>
                </a:solidFill>
                <a:latin typeface="+mj-lt"/>
                <a:cs typeface="Arial" panose="020B0604020202020204" pitchFamily="34" charset="0"/>
              </a:defRPr>
            </a:lvl1pPr>
          </a:lstStyle>
          <a:p>
            <a:r>
              <a:rPr lang="en-IN" dirty="0"/>
              <a:t>Question and answer slide</a:t>
            </a:r>
            <a:endParaRPr lang="en-US" dirty="0"/>
          </a:p>
        </p:txBody>
      </p:sp>
      <p:sp>
        <p:nvSpPr>
          <p:cNvPr id="5" name="Text Placeholder 68">
            <a:extLst>
              <a:ext uri="{FF2B5EF4-FFF2-40B4-BE49-F238E27FC236}">
                <a16:creationId xmlns:a16="http://schemas.microsoft.com/office/drawing/2014/main" id="{49A2FCC1-36D6-A694-65C7-145F451C4AC5}"/>
              </a:ext>
            </a:extLst>
          </p:cNvPr>
          <p:cNvSpPr>
            <a:spLocks noGrp="1"/>
          </p:cNvSpPr>
          <p:nvPr>
            <p:ph type="body" sz="quarter" idx="15" hasCustomPrompt="1"/>
          </p:nvPr>
        </p:nvSpPr>
        <p:spPr>
          <a:xfrm>
            <a:off x="2098344" y="771384"/>
            <a:ext cx="6874207" cy="1707557"/>
          </a:xfrm>
          <a:prstGeom prst="rect">
            <a:avLst/>
          </a:prstGeom>
        </p:spPr>
        <p:txBody>
          <a:bodyPr anchor="ctr"/>
          <a:lstStyle>
            <a:lvl1pPr marL="0" indent="0">
              <a:lnSpc>
                <a:spcPct val="100000"/>
              </a:lnSpc>
              <a:spcBef>
                <a:spcPts val="0"/>
              </a:spcBef>
              <a:buNone/>
              <a:defRPr sz="2000">
                <a:solidFill>
                  <a:schemeClr val="accent1"/>
                </a:solidFill>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IN" dirty="0"/>
              <a:t>Use this slide when you want a Q &amp; A format</a:t>
            </a:r>
          </a:p>
        </p:txBody>
      </p:sp>
      <p:sp>
        <p:nvSpPr>
          <p:cNvPr id="6" name="Text Placeholder 68">
            <a:extLst>
              <a:ext uri="{FF2B5EF4-FFF2-40B4-BE49-F238E27FC236}">
                <a16:creationId xmlns:a16="http://schemas.microsoft.com/office/drawing/2014/main" id="{0DBB181A-317D-B8A0-0DBF-ADBCB1174462}"/>
              </a:ext>
            </a:extLst>
          </p:cNvPr>
          <p:cNvSpPr>
            <a:spLocks noGrp="1"/>
          </p:cNvSpPr>
          <p:nvPr>
            <p:ph type="body" sz="quarter" idx="16" hasCustomPrompt="1"/>
          </p:nvPr>
        </p:nvSpPr>
        <p:spPr>
          <a:xfrm>
            <a:off x="2098344" y="2650130"/>
            <a:ext cx="6874207" cy="2093320"/>
          </a:xfrm>
          <a:prstGeom prst="rect">
            <a:avLst/>
          </a:prstGeom>
        </p:spPr>
        <p:txBody>
          <a:bodyPr anchor="ctr"/>
          <a:lstStyle>
            <a:lvl1pPr marL="0" indent="0">
              <a:lnSpc>
                <a:spcPct val="100000"/>
              </a:lnSpc>
              <a:spcBef>
                <a:spcPts val="0"/>
              </a:spcBef>
              <a:buNone/>
              <a:defRPr sz="2000">
                <a:solidFill>
                  <a:schemeClr val="tx2"/>
                </a:solidFill>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IN" dirty="0"/>
              <a:t>Use this slide when you want a Q &amp; A format</a:t>
            </a:r>
          </a:p>
        </p:txBody>
      </p:sp>
      <p:sp>
        <p:nvSpPr>
          <p:cNvPr id="11" name="TextBox 10">
            <a:extLst>
              <a:ext uri="{FF2B5EF4-FFF2-40B4-BE49-F238E27FC236}">
                <a16:creationId xmlns:a16="http://schemas.microsoft.com/office/drawing/2014/main" id="{DC837794-D6FB-D2DC-CC29-E5A0F884500A}"/>
              </a:ext>
            </a:extLst>
          </p:cNvPr>
          <p:cNvSpPr txBox="1"/>
          <p:nvPr userDrawn="1"/>
        </p:nvSpPr>
        <p:spPr>
          <a:xfrm>
            <a:off x="163116" y="728378"/>
            <a:ext cx="1737495" cy="1793568"/>
          </a:xfrm>
          <a:prstGeom prst="rect">
            <a:avLst/>
          </a:prstGeom>
        </p:spPr>
        <p:txBody>
          <a:bodyPr anchor="ctr"/>
          <a:lstStyle>
            <a:lvl1pPr marR="0" lvl="0" indent="0" fontAlgn="auto">
              <a:lnSpc>
                <a:spcPct val="90000"/>
              </a:lnSpc>
              <a:spcBef>
                <a:spcPts val="1000"/>
              </a:spcBef>
              <a:spcAft>
                <a:spcPts val="0"/>
              </a:spcAft>
              <a:buClrTx/>
              <a:buSzTx/>
              <a:buFont typeface="Arial" panose="020B0604020202020204" pitchFamily="34" charset="0"/>
              <a:buNone/>
              <a:tabLst/>
              <a:defRPr sz="16600">
                <a:solidFill>
                  <a:schemeClr val="accent3"/>
                </a:solidFill>
              </a:defRPr>
            </a:lvl1pPr>
            <a:lvl2pPr indent="0">
              <a:lnSpc>
                <a:spcPct val="90000"/>
              </a:lnSpc>
              <a:spcBef>
                <a:spcPts val="500"/>
              </a:spcBef>
              <a:buFont typeface="Arial" panose="020B0604020202020204" pitchFamily="34" charset="0"/>
              <a:buNone/>
              <a:defRPr sz="2400"/>
            </a:lvl2pPr>
            <a:lvl3pPr indent="0">
              <a:lnSpc>
                <a:spcPct val="90000"/>
              </a:lnSpc>
              <a:spcBef>
                <a:spcPts val="500"/>
              </a:spcBef>
              <a:buFont typeface="Arial" panose="020B0604020202020204" pitchFamily="34" charset="0"/>
              <a:buNone/>
              <a:defRPr sz="2000"/>
            </a:lvl3pPr>
            <a:lvl4pPr indent="0">
              <a:lnSpc>
                <a:spcPct val="90000"/>
              </a:lnSpc>
              <a:spcBef>
                <a:spcPts val="500"/>
              </a:spcBef>
              <a:buFont typeface="Arial" panose="020B0604020202020204" pitchFamily="34" charset="0"/>
              <a:buNone/>
            </a:lvl4pPr>
            <a:lvl5pPr indent="0">
              <a:lnSpc>
                <a:spcPct val="90000"/>
              </a:lnSpc>
              <a:spcBef>
                <a:spcPts val="5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gn="ctr"/>
            <a:r>
              <a:rPr lang="en-IN" sz="8800" dirty="0"/>
              <a:t>Q:</a:t>
            </a:r>
          </a:p>
        </p:txBody>
      </p:sp>
      <p:sp>
        <p:nvSpPr>
          <p:cNvPr id="12" name="TextBox 11">
            <a:extLst>
              <a:ext uri="{FF2B5EF4-FFF2-40B4-BE49-F238E27FC236}">
                <a16:creationId xmlns:a16="http://schemas.microsoft.com/office/drawing/2014/main" id="{A9EAC3B0-1C39-68CB-B271-CD0D49B7A5B0}"/>
              </a:ext>
            </a:extLst>
          </p:cNvPr>
          <p:cNvSpPr txBox="1"/>
          <p:nvPr userDrawn="1"/>
        </p:nvSpPr>
        <p:spPr>
          <a:xfrm>
            <a:off x="163116" y="2800006"/>
            <a:ext cx="1737495" cy="1793568"/>
          </a:xfrm>
          <a:prstGeom prst="rect">
            <a:avLst/>
          </a:prstGeom>
        </p:spPr>
        <p:txBody>
          <a:bodyPr anchor="ctr"/>
          <a:lstStyle>
            <a:lvl1pPr marR="0" lvl="0" indent="0" fontAlgn="auto">
              <a:lnSpc>
                <a:spcPct val="90000"/>
              </a:lnSpc>
              <a:spcBef>
                <a:spcPts val="1000"/>
              </a:spcBef>
              <a:spcAft>
                <a:spcPts val="0"/>
              </a:spcAft>
              <a:buClrTx/>
              <a:buSzTx/>
              <a:buFont typeface="Arial" panose="020B0604020202020204" pitchFamily="34" charset="0"/>
              <a:buNone/>
              <a:tabLst/>
              <a:defRPr sz="16600">
                <a:solidFill>
                  <a:schemeClr val="accent3"/>
                </a:solidFill>
              </a:defRPr>
            </a:lvl1pPr>
            <a:lvl2pPr indent="0">
              <a:lnSpc>
                <a:spcPct val="90000"/>
              </a:lnSpc>
              <a:spcBef>
                <a:spcPts val="500"/>
              </a:spcBef>
              <a:buFont typeface="Arial" panose="020B0604020202020204" pitchFamily="34" charset="0"/>
              <a:buNone/>
              <a:defRPr sz="2400"/>
            </a:lvl2pPr>
            <a:lvl3pPr indent="0">
              <a:lnSpc>
                <a:spcPct val="90000"/>
              </a:lnSpc>
              <a:spcBef>
                <a:spcPts val="500"/>
              </a:spcBef>
              <a:buFont typeface="Arial" panose="020B0604020202020204" pitchFamily="34" charset="0"/>
              <a:buNone/>
              <a:defRPr sz="2000"/>
            </a:lvl3pPr>
            <a:lvl4pPr indent="0">
              <a:lnSpc>
                <a:spcPct val="90000"/>
              </a:lnSpc>
              <a:spcBef>
                <a:spcPts val="500"/>
              </a:spcBef>
              <a:buFont typeface="Arial" panose="020B0604020202020204" pitchFamily="34" charset="0"/>
              <a:buNone/>
            </a:lvl4pPr>
            <a:lvl5pPr indent="0">
              <a:lnSpc>
                <a:spcPct val="90000"/>
              </a:lnSpc>
              <a:spcBef>
                <a:spcPts val="5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gn="ctr"/>
            <a:r>
              <a:rPr lang="en-IN" sz="8800" dirty="0">
                <a:solidFill>
                  <a:schemeClr val="tx2"/>
                </a:solidFill>
              </a:rPr>
              <a:t>A:</a:t>
            </a:r>
          </a:p>
        </p:txBody>
      </p:sp>
    </p:spTree>
    <p:extLst>
      <p:ext uri="{BB962C8B-B14F-4D97-AF65-F5344CB8AC3E}">
        <p14:creationId xmlns:p14="http://schemas.microsoft.com/office/powerpoint/2010/main" val="3012715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42CB525-D079-9341-9746-B2A8C2AF933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58187" y="-1"/>
            <a:ext cx="785814" cy="785814"/>
          </a:xfrm>
          <a:prstGeom prst="rect">
            <a:avLst/>
          </a:prstGeom>
        </p:spPr>
      </p:pic>
      <p:sp>
        <p:nvSpPr>
          <p:cNvPr id="7" name="Title 1">
            <a:extLst>
              <a:ext uri="{FF2B5EF4-FFF2-40B4-BE49-F238E27FC236}">
                <a16:creationId xmlns:a16="http://schemas.microsoft.com/office/drawing/2014/main" id="{3CAABBA5-45F1-3BEA-61BA-B1A521526051}"/>
              </a:ext>
            </a:extLst>
          </p:cNvPr>
          <p:cNvSpPr>
            <a:spLocks noGrp="1"/>
          </p:cNvSpPr>
          <p:nvPr>
            <p:ph type="title" hasCustomPrompt="1"/>
          </p:nvPr>
        </p:nvSpPr>
        <p:spPr>
          <a:xfrm>
            <a:off x="224247" y="188464"/>
            <a:ext cx="8133940" cy="461665"/>
          </a:xfrm>
          <a:prstGeom prst="rect">
            <a:avLst/>
          </a:prstGeom>
        </p:spPr>
        <p:txBody>
          <a:bodyPr wrap="square" anchor="t">
            <a:spAutoFit/>
          </a:bodyPr>
          <a:lstStyle>
            <a:lvl1pPr>
              <a:lnSpc>
                <a:spcPct val="100000"/>
              </a:lnSpc>
              <a:spcBef>
                <a:spcPts val="0"/>
              </a:spcBef>
              <a:defRPr sz="2400" b="0" i="0">
                <a:solidFill>
                  <a:schemeClr val="accent1"/>
                </a:solidFill>
                <a:latin typeface="+mj-lt"/>
                <a:cs typeface="Arial" panose="020B0604020202020204" pitchFamily="34" charset="0"/>
              </a:defRPr>
            </a:lvl1pPr>
          </a:lstStyle>
          <a:p>
            <a:r>
              <a:rPr lang="en-IN" dirty="0"/>
              <a:t>Blank slide</a:t>
            </a:r>
            <a:endParaRPr lang="en-US" dirty="0"/>
          </a:p>
        </p:txBody>
      </p:sp>
    </p:spTree>
    <p:extLst>
      <p:ext uri="{BB962C8B-B14F-4D97-AF65-F5344CB8AC3E}">
        <p14:creationId xmlns:p14="http://schemas.microsoft.com/office/powerpoint/2010/main" val="34932666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Thank 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02CB6-B844-12AC-3AE2-6E9CE26C6EC5}"/>
              </a:ext>
            </a:extLst>
          </p:cNvPr>
          <p:cNvSpPr/>
          <p:nvPr/>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C1C1C"/>
              </a:solidFill>
            </a:endParaRPr>
          </a:p>
        </p:txBody>
      </p:sp>
      <p:pic>
        <p:nvPicPr>
          <p:cNvPr id="7" name="Picture 6">
            <a:extLst>
              <a:ext uri="{FF2B5EF4-FFF2-40B4-BE49-F238E27FC236}">
                <a16:creationId xmlns:a16="http://schemas.microsoft.com/office/drawing/2014/main" id="{DFB1EA25-0186-B795-8D8F-CD4B4B4AF2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7504" cy="5143500"/>
          </a:xfrm>
          <a:prstGeom prst="rect">
            <a:avLst/>
          </a:prstGeom>
        </p:spPr>
      </p:pic>
      <p:sp>
        <p:nvSpPr>
          <p:cNvPr id="5" name="Text Placeholder 12">
            <a:extLst>
              <a:ext uri="{FF2B5EF4-FFF2-40B4-BE49-F238E27FC236}">
                <a16:creationId xmlns:a16="http://schemas.microsoft.com/office/drawing/2014/main" id="{665C09CC-F86C-7825-DBC3-9102C19ED6EF}"/>
              </a:ext>
            </a:extLst>
          </p:cNvPr>
          <p:cNvSpPr>
            <a:spLocks noGrp="1"/>
          </p:cNvSpPr>
          <p:nvPr>
            <p:ph type="body" sz="quarter" idx="13" hasCustomPrompt="1"/>
          </p:nvPr>
        </p:nvSpPr>
        <p:spPr>
          <a:xfrm>
            <a:off x="2159794" y="2050256"/>
            <a:ext cx="4824413" cy="1042988"/>
          </a:xfrm>
          <a:prstGeom prst="rect">
            <a:avLst/>
          </a:prstGeom>
        </p:spPr>
        <p:txBody>
          <a:bodyPr lIns="0" rIns="0" anchor="ctr"/>
          <a:lstStyle>
            <a:lvl1pPr marL="0" indent="0" algn="ctr">
              <a:lnSpc>
                <a:spcPct val="100000"/>
              </a:lnSpc>
              <a:spcBef>
                <a:spcPts val="0"/>
              </a:spcBef>
              <a:buFont typeface="Arial" panose="020B0604020202020204" pitchFamily="34" charset="0"/>
              <a:buNone/>
              <a:defRPr sz="4000" b="0">
                <a:solidFill>
                  <a:schemeClr val="bg1"/>
                </a:solidFill>
                <a:latin typeface="+mj-lt"/>
                <a:cs typeface="Arial" panose="020B0604020202020204" pitchFamily="34" charset="0"/>
              </a:defRPr>
            </a:lvl1pPr>
            <a:lvl2pPr marL="342900" indent="0">
              <a:buNone/>
              <a:defRPr sz="6000">
                <a:latin typeface="Arial" panose="020B0604020202020204" pitchFamily="34" charset="0"/>
                <a:cs typeface="Arial" panose="020B0604020202020204" pitchFamily="34" charset="0"/>
              </a:defRPr>
            </a:lvl2pPr>
            <a:lvl3pPr marL="685800" indent="0">
              <a:buNone/>
              <a:defRPr sz="6000">
                <a:latin typeface="Arial" panose="020B0604020202020204" pitchFamily="34" charset="0"/>
                <a:cs typeface="Arial" panose="020B0604020202020204" pitchFamily="34" charset="0"/>
              </a:defRPr>
            </a:lvl3pPr>
            <a:lvl4pPr marL="1028700" indent="0">
              <a:buNone/>
              <a:defRPr sz="6000">
                <a:latin typeface="Arial" panose="020B0604020202020204" pitchFamily="34" charset="0"/>
                <a:cs typeface="Arial" panose="020B0604020202020204" pitchFamily="34" charset="0"/>
              </a:defRPr>
            </a:lvl4pPr>
            <a:lvl5pPr marL="1371600" indent="0">
              <a:buNone/>
              <a:defRPr sz="6000">
                <a:latin typeface="Arial" panose="020B0604020202020204" pitchFamily="34" charset="0"/>
                <a:cs typeface="Arial" panose="020B0604020202020204" pitchFamily="34" charset="0"/>
              </a:defRPr>
            </a:lvl5pPr>
          </a:lstStyle>
          <a:p>
            <a:pPr lvl="0"/>
            <a:r>
              <a:rPr lang="en-US" dirty="0"/>
              <a:t>Thank you</a:t>
            </a:r>
          </a:p>
        </p:txBody>
      </p:sp>
      <p:sp>
        <p:nvSpPr>
          <p:cNvPr id="12" name="Text Placeholder 12">
            <a:extLst>
              <a:ext uri="{FF2B5EF4-FFF2-40B4-BE49-F238E27FC236}">
                <a16:creationId xmlns:a16="http://schemas.microsoft.com/office/drawing/2014/main" id="{F896FDAC-00EC-8FB9-63EA-6B2C47677C46}"/>
              </a:ext>
            </a:extLst>
          </p:cNvPr>
          <p:cNvSpPr>
            <a:spLocks noGrp="1"/>
          </p:cNvSpPr>
          <p:nvPr>
            <p:ph type="body" sz="quarter" idx="14" hasCustomPrompt="1"/>
          </p:nvPr>
        </p:nvSpPr>
        <p:spPr>
          <a:xfrm>
            <a:off x="2143125" y="3257551"/>
            <a:ext cx="4857750" cy="481964"/>
          </a:xfrm>
          <a:prstGeom prst="rect">
            <a:avLst/>
          </a:prstGeom>
        </p:spPr>
        <p:txBody>
          <a:bodyPr lIns="0" rIns="0" anchor="ctr"/>
          <a:lstStyle>
            <a:lvl1pPr marL="0" indent="0" algn="ctr">
              <a:lnSpc>
                <a:spcPct val="100000"/>
              </a:lnSpc>
              <a:spcBef>
                <a:spcPts val="0"/>
              </a:spcBef>
              <a:buFont typeface="Arial" panose="020B0604020202020204" pitchFamily="34" charset="0"/>
              <a:buNone/>
              <a:defRPr sz="1800" b="0">
                <a:solidFill>
                  <a:schemeClr val="bg1"/>
                </a:solidFill>
                <a:latin typeface="+mj-lt"/>
                <a:cs typeface="Arial" panose="020B0604020202020204" pitchFamily="34" charset="0"/>
              </a:defRPr>
            </a:lvl1pPr>
            <a:lvl2pPr marL="342900" indent="0">
              <a:buNone/>
              <a:defRPr sz="6000">
                <a:latin typeface="Arial" panose="020B0604020202020204" pitchFamily="34" charset="0"/>
                <a:cs typeface="Arial" panose="020B0604020202020204" pitchFamily="34" charset="0"/>
              </a:defRPr>
            </a:lvl2pPr>
            <a:lvl3pPr marL="685800" indent="0">
              <a:buNone/>
              <a:defRPr sz="6000">
                <a:latin typeface="Arial" panose="020B0604020202020204" pitchFamily="34" charset="0"/>
                <a:cs typeface="Arial" panose="020B0604020202020204" pitchFamily="34" charset="0"/>
              </a:defRPr>
            </a:lvl3pPr>
            <a:lvl4pPr marL="1028700" indent="0">
              <a:buNone/>
              <a:defRPr sz="6000">
                <a:latin typeface="Arial" panose="020B0604020202020204" pitchFamily="34" charset="0"/>
                <a:cs typeface="Arial" panose="020B0604020202020204" pitchFamily="34" charset="0"/>
              </a:defRPr>
            </a:lvl4pPr>
            <a:lvl5pPr marL="1371600" indent="0">
              <a:buNone/>
              <a:defRPr sz="6000">
                <a:latin typeface="Arial" panose="020B0604020202020204" pitchFamily="34" charset="0"/>
                <a:cs typeface="Arial" panose="020B0604020202020204" pitchFamily="34" charset="0"/>
              </a:defRPr>
            </a:lvl5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email-id@prodapt.com</a:t>
            </a:r>
          </a:p>
        </p:txBody>
      </p:sp>
      <p:sp>
        <p:nvSpPr>
          <p:cNvPr id="14" name="TextBox 13">
            <a:extLst>
              <a:ext uri="{FF2B5EF4-FFF2-40B4-BE49-F238E27FC236}">
                <a16:creationId xmlns:a16="http://schemas.microsoft.com/office/drawing/2014/main" id="{433049DB-42A3-ACD1-B126-F15A1715F1FB}"/>
              </a:ext>
            </a:extLst>
          </p:cNvPr>
          <p:cNvSpPr txBox="1"/>
          <p:nvPr/>
        </p:nvSpPr>
        <p:spPr>
          <a:xfrm>
            <a:off x="7098454" y="4588915"/>
            <a:ext cx="1795176" cy="276999"/>
          </a:xfrm>
          <a:prstGeom prst="rect">
            <a:avLst/>
          </a:prstGeom>
          <a:noFill/>
        </p:spPr>
        <p:txBody>
          <a:bodyPr wrap="square">
            <a:spAutoFit/>
          </a:bodyPr>
          <a:lstStyle/>
          <a:p>
            <a:pPr algn="r"/>
            <a:r>
              <a:rPr kumimoji="0" lang="en-IN" sz="1200" b="0" i="0" u="none" strike="noStrike" kern="1200" cap="none" spc="0" normalizeH="0" baseline="0" noProof="0" dirty="0">
                <a:ln>
                  <a:noFill/>
                </a:ln>
                <a:solidFill>
                  <a:schemeClr val="bg1"/>
                </a:solidFill>
                <a:effectLst/>
                <a:uLnTx/>
                <a:uFillTx/>
                <a:latin typeface="+mj-lt"/>
                <a:ea typeface="+mn-ea"/>
                <a:cs typeface="+mn-cs"/>
                <a:hlinkClick r:id="rId3">
                  <a:extLst>
                    <a:ext uri="{A12FA001-AC4F-418D-AE19-62706E023703}">
                      <ahyp:hlinkClr xmlns:ahyp="http://schemas.microsoft.com/office/drawing/2018/hyperlinkcolor" val="tx"/>
                    </a:ext>
                  </a:extLst>
                </a:hlinkClick>
              </a:rPr>
              <a:t>www.prodapt.com</a:t>
            </a:r>
            <a:endParaRPr lang="en-IN" sz="1000" dirty="0"/>
          </a:p>
        </p:txBody>
      </p:sp>
      <p:sp>
        <p:nvSpPr>
          <p:cNvPr id="2" name="TextBox 1">
            <a:extLst>
              <a:ext uri="{FF2B5EF4-FFF2-40B4-BE49-F238E27FC236}">
                <a16:creationId xmlns:a16="http://schemas.microsoft.com/office/drawing/2014/main" id="{02446ED3-02FD-680A-5FF0-21AAB938D96F}"/>
              </a:ext>
            </a:extLst>
          </p:cNvPr>
          <p:cNvSpPr txBox="1"/>
          <p:nvPr userDrawn="1"/>
        </p:nvSpPr>
        <p:spPr>
          <a:xfrm>
            <a:off x="250370" y="4588915"/>
            <a:ext cx="3040085" cy="276999"/>
          </a:xfrm>
          <a:prstGeom prst="rect">
            <a:avLst/>
          </a:prstGeom>
          <a:noFill/>
        </p:spPr>
        <p:txBody>
          <a:bodyPr wrap="square">
            <a:spAutoFit/>
          </a:bodyPr>
          <a:lstStyle/>
          <a:p>
            <a:r>
              <a:rPr kumimoji="0" lang="en-IN" sz="1200" b="0" i="0" u="none" strike="noStrike" kern="1200" cap="none" spc="0" normalizeH="0" baseline="0" noProof="0" dirty="0">
                <a:ln>
                  <a:noFill/>
                </a:ln>
                <a:solidFill>
                  <a:schemeClr val="bg1"/>
                </a:solidFill>
                <a:effectLst/>
                <a:uLnTx/>
                <a:uFillTx/>
                <a:latin typeface="+mj-lt"/>
                <a:ea typeface="+mn-ea"/>
                <a:cs typeface="+mn-cs"/>
              </a:rPr>
              <a:t>© Prodapt. All rights reserved. </a:t>
            </a:r>
            <a:r>
              <a:rPr kumimoji="0" lang="en-IN" sz="600" b="0" i="0" u="none" strike="noStrike" kern="1200" cap="none" spc="0" normalizeH="0" baseline="0" noProof="0" dirty="0">
                <a:ln>
                  <a:noFill/>
                </a:ln>
                <a:solidFill>
                  <a:schemeClr val="bg1"/>
                </a:solidFill>
                <a:effectLst/>
                <a:uLnTx/>
                <a:uFillTx/>
                <a:latin typeface="+mj-lt"/>
                <a:ea typeface="+mn-ea"/>
                <a:cs typeface="+mn-cs"/>
              </a:rPr>
              <a:t>Ver.3.1</a:t>
            </a:r>
            <a:endParaRPr lang="en-IN" sz="1000" dirty="0"/>
          </a:p>
        </p:txBody>
      </p:sp>
    </p:spTree>
    <p:extLst>
      <p:ext uri="{BB962C8B-B14F-4D97-AF65-F5344CB8AC3E}">
        <p14:creationId xmlns:p14="http://schemas.microsoft.com/office/powerpoint/2010/main" val="282315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with image">
    <p:spTree>
      <p:nvGrpSpPr>
        <p:cNvPr id="1" name=""/>
        <p:cNvGrpSpPr/>
        <p:nvPr/>
      </p:nvGrpSpPr>
      <p:grpSpPr>
        <a:xfrm>
          <a:off x="0" y="0"/>
          <a:ext cx="0" cy="0"/>
          <a:chOff x="0" y="0"/>
          <a:chExt cx="0" cy="0"/>
        </a:xfrm>
      </p:grpSpPr>
      <p:sp>
        <p:nvSpPr>
          <p:cNvPr id="13" name="Text Placeholder 68">
            <a:extLst>
              <a:ext uri="{FF2B5EF4-FFF2-40B4-BE49-F238E27FC236}">
                <a16:creationId xmlns:a16="http://schemas.microsoft.com/office/drawing/2014/main" id="{C03AC9B0-AE94-D2D8-82A0-01D2A2636DE6}"/>
              </a:ext>
            </a:extLst>
          </p:cNvPr>
          <p:cNvSpPr>
            <a:spLocks noGrp="1"/>
          </p:cNvSpPr>
          <p:nvPr>
            <p:ph type="body" sz="quarter" idx="13" hasCustomPrompt="1"/>
          </p:nvPr>
        </p:nvSpPr>
        <p:spPr>
          <a:xfrm>
            <a:off x="4572000" y="906468"/>
            <a:ext cx="2557563" cy="549381"/>
          </a:xfrm>
          <a:prstGeom prst="rect">
            <a:avLst/>
          </a:prstGeom>
        </p:spPr>
        <p:txBody>
          <a:bodyPr>
            <a:spAutoFit/>
          </a:bodyPr>
          <a:lstStyle>
            <a:lvl1pPr marL="0" indent="0">
              <a:buNone/>
              <a:defRPr sz="3300">
                <a:solidFill>
                  <a:schemeClr val="accent1"/>
                </a:solidFill>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IN" dirty="0"/>
              <a:t>Agenda</a:t>
            </a:r>
          </a:p>
        </p:txBody>
      </p:sp>
      <p:sp>
        <p:nvSpPr>
          <p:cNvPr id="3" name="Text Placeholder 2">
            <a:extLst>
              <a:ext uri="{FF2B5EF4-FFF2-40B4-BE49-F238E27FC236}">
                <a16:creationId xmlns:a16="http://schemas.microsoft.com/office/drawing/2014/main" id="{607E2722-F4D8-EBA7-C014-2BD7CDB871B7}"/>
              </a:ext>
            </a:extLst>
          </p:cNvPr>
          <p:cNvSpPr>
            <a:spLocks noGrp="1"/>
          </p:cNvSpPr>
          <p:nvPr>
            <p:ph type="body" sz="quarter" idx="14" hasCustomPrompt="1"/>
          </p:nvPr>
        </p:nvSpPr>
        <p:spPr>
          <a:xfrm>
            <a:off x="4572000" y="1626535"/>
            <a:ext cx="3878608" cy="307777"/>
          </a:xfrm>
          <a:prstGeom prst="rect">
            <a:avLst/>
          </a:prstGeom>
        </p:spPr>
        <p:txBody>
          <a:bodyPr wrap="square">
            <a:spAutoFit/>
          </a:bodyPr>
          <a:lstStyle>
            <a:lvl1pPr marL="385763" indent="-385763">
              <a:lnSpc>
                <a:spcPct val="100000"/>
              </a:lnSpc>
              <a:spcBef>
                <a:spcPts val="0"/>
              </a:spcBef>
              <a:buClr>
                <a:schemeClr val="accent1"/>
              </a:buClr>
              <a:buFont typeface="+mj-lt"/>
              <a:buAutoNum type="arabicPeriod"/>
              <a:defRPr sz="1400">
                <a:solidFill>
                  <a:schemeClr val="accent2"/>
                </a:solidFill>
              </a:defRPr>
            </a:lvl1pPr>
            <a:lvl2pPr marL="685800" indent="-342900">
              <a:buFont typeface="+mj-lt"/>
              <a:buAutoNum type="arabicPeriod"/>
              <a:defRPr/>
            </a:lvl2pPr>
            <a:lvl3pPr marL="1028700" indent="-342900">
              <a:buFont typeface="+mj-lt"/>
              <a:buAutoNum type="arabicPeriod"/>
              <a:defRPr/>
            </a:lvl3pPr>
            <a:lvl4pPr marL="1285875" indent="-257175">
              <a:buFont typeface="+mj-lt"/>
              <a:buAutoNum type="arabicPeriod"/>
              <a:defRPr/>
            </a:lvl4pPr>
            <a:lvl5pPr marL="1628775" indent="-257175">
              <a:buFont typeface="+mj-lt"/>
              <a:buAutoNum type="arabicPeriod"/>
              <a:defRPr/>
            </a:lvl5pPr>
          </a:lstStyle>
          <a:p>
            <a:pPr lvl="0"/>
            <a:r>
              <a:rPr lang="en-US" dirty="0"/>
              <a:t>Line item 1</a:t>
            </a:r>
          </a:p>
        </p:txBody>
      </p:sp>
      <p:pic>
        <p:nvPicPr>
          <p:cNvPr id="4" name="Graphic 3">
            <a:extLst>
              <a:ext uri="{FF2B5EF4-FFF2-40B4-BE49-F238E27FC236}">
                <a16:creationId xmlns:a16="http://schemas.microsoft.com/office/drawing/2014/main" id="{603471B1-1E19-03E3-FE10-4DD58104CCD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02880" y="-2"/>
            <a:ext cx="1341121" cy="1341121"/>
          </a:xfrm>
          <a:prstGeom prst="rect">
            <a:avLst/>
          </a:prstGeom>
        </p:spPr>
      </p:pic>
      <p:sp>
        <p:nvSpPr>
          <p:cNvPr id="8" name="Picture Placeholder 2">
            <a:extLst>
              <a:ext uri="{FF2B5EF4-FFF2-40B4-BE49-F238E27FC236}">
                <a16:creationId xmlns:a16="http://schemas.microsoft.com/office/drawing/2014/main" id="{E088F59A-E9F7-F4CA-DDB7-01D1AF6F998A}"/>
              </a:ext>
            </a:extLst>
          </p:cNvPr>
          <p:cNvSpPr>
            <a:spLocks noGrp="1"/>
          </p:cNvSpPr>
          <p:nvPr>
            <p:ph type="pic" sz="quarter" idx="15" hasCustomPrompt="1"/>
          </p:nvPr>
        </p:nvSpPr>
        <p:spPr>
          <a:xfrm>
            <a:off x="0" y="0"/>
            <a:ext cx="4068451" cy="4709160"/>
          </a:xfrm>
          <a:prstGeom prst="rect">
            <a:avLst/>
          </a:prstGeom>
          <a:solidFill>
            <a:schemeClr val="bg2">
              <a:alpha val="37000"/>
            </a:schemeClr>
          </a:solidFill>
        </p:spPr>
        <p:txBody>
          <a:bodyPr tIns="720000" anchor="ctr" anchorCtr="1"/>
          <a:lstStyle>
            <a:lvl1pPr marL="0" indent="0" algn="ctr">
              <a:buNone/>
              <a:defRPr sz="1400">
                <a:solidFill>
                  <a:schemeClr val="tx1"/>
                </a:solidFill>
              </a:defRPr>
            </a:lvl1pPr>
          </a:lstStyle>
          <a:p>
            <a:r>
              <a:rPr lang="en-IN" dirty="0"/>
              <a:t>Click the icon to insert the image of your choice</a:t>
            </a:r>
          </a:p>
        </p:txBody>
      </p:sp>
    </p:spTree>
    <p:extLst>
      <p:ext uri="{BB962C8B-B14F-4D97-AF65-F5344CB8AC3E}">
        <p14:creationId xmlns:p14="http://schemas.microsoft.com/office/powerpoint/2010/main" val="2814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without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B97200-81EB-4386-55F6-4299CE1DDDBC}"/>
              </a:ext>
            </a:extLst>
          </p:cNvPr>
          <p:cNvSpPr/>
          <p:nvPr userDrawn="1"/>
        </p:nvSpPr>
        <p:spPr>
          <a:xfrm>
            <a:off x="0" y="4735820"/>
            <a:ext cx="9144000" cy="391871"/>
          </a:xfrm>
          <a:prstGeom prst="rect">
            <a:avLst/>
          </a:prstGeom>
          <a:solidFill>
            <a:schemeClr val="bg2"/>
          </a:solidFill>
          <a:ln w="4233" cap="flat">
            <a:noFill/>
            <a:prstDash val="solid"/>
            <a:miter/>
          </a:ln>
        </p:spPr>
        <p:txBody>
          <a:bodyPr rtlCol="0" anchor="ctr"/>
          <a:lstStyle/>
          <a:p>
            <a:pPr algn="l"/>
            <a:endParaRPr lang="en-IN"/>
          </a:p>
        </p:txBody>
      </p:sp>
      <p:grpSp>
        <p:nvGrpSpPr>
          <p:cNvPr id="337" name="Group 336">
            <a:extLst>
              <a:ext uri="{FF2B5EF4-FFF2-40B4-BE49-F238E27FC236}">
                <a16:creationId xmlns:a16="http://schemas.microsoft.com/office/drawing/2014/main" id="{6FE12478-74EA-7699-C391-23345377C0F0}"/>
              </a:ext>
            </a:extLst>
          </p:cNvPr>
          <p:cNvGrpSpPr/>
          <p:nvPr userDrawn="1"/>
        </p:nvGrpSpPr>
        <p:grpSpPr>
          <a:xfrm>
            <a:off x="15" y="0"/>
            <a:ext cx="4141455" cy="5143501"/>
            <a:chOff x="15" y="0"/>
            <a:chExt cx="4141455" cy="5143501"/>
          </a:xfrm>
        </p:grpSpPr>
        <p:grpSp>
          <p:nvGrpSpPr>
            <p:cNvPr id="295" name="Group 294">
              <a:extLst>
                <a:ext uri="{FF2B5EF4-FFF2-40B4-BE49-F238E27FC236}">
                  <a16:creationId xmlns:a16="http://schemas.microsoft.com/office/drawing/2014/main" id="{07F30A6C-7A7B-463F-F48A-AFF2A76F8F0F}"/>
                </a:ext>
              </a:extLst>
            </p:cNvPr>
            <p:cNvGrpSpPr/>
            <p:nvPr userDrawn="1"/>
          </p:nvGrpSpPr>
          <p:grpSpPr>
            <a:xfrm>
              <a:off x="15" y="0"/>
              <a:ext cx="4141455" cy="5143501"/>
              <a:chOff x="15" y="0"/>
              <a:chExt cx="4141455" cy="5143501"/>
            </a:xfrm>
          </p:grpSpPr>
          <p:grpSp>
            <p:nvGrpSpPr>
              <p:cNvPr id="293" name="Group 292">
                <a:extLst>
                  <a:ext uri="{FF2B5EF4-FFF2-40B4-BE49-F238E27FC236}">
                    <a16:creationId xmlns:a16="http://schemas.microsoft.com/office/drawing/2014/main" id="{AEB3CE44-088D-CE0D-AC12-6D6DBE66C1B0}"/>
                  </a:ext>
                </a:extLst>
              </p:cNvPr>
              <p:cNvGrpSpPr/>
              <p:nvPr userDrawn="1"/>
            </p:nvGrpSpPr>
            <p:grpSpPr>
              <a:xfrm>
                <a:off x="955040" y="1803399"/>
                <a:ext cx="2335964" cy="2240281"/>
                <a:chOff x="955040" y="1803399"/>
                <a:chExt cx="2335964" cy="2240281"/>
              </a:xfrm>
            </p:grpSpPr>
            <p:grpSp>
              <p:nvGrpSpPr>
                <p:cNvPr id="15" name="Group 14">
                  <a:extLst>
                    <a:ext uri="{FF2B5EF4-FFF2-40B4-BE49-F238E27FC236}">
                      <a16:creationId xmlns:a16="http://schemas.microsoft.com/office/drawing/2014/main" id="{A21D2514-2167-D563-3154-6455C3607760}"/>
                    </a:ext>
                  </a:extLst>
                </p:cNvPr>
                <p:cNvGrpSpPr/>
                <p:nvPr userDrawn="1"/>
              </p:nvGrpSpPr>
              <p:grpSpPr>
                <a:xfrm>
                  <a:off x="1009007" y="1991360"/>
                  <a:ext cx="2059272" cy="2052320"/>
                  <a:chOff x="2025007" y="114300"/>
                  <a:chExt cx="2059272" cy="2052320"/>
                </a:xfrm>
              </p:grpSpPr>
              <p:pic>
                <p:nvPicPr>
                  <p:cNvPr id="16" name="Graphic 15">
                    <a:extLst>
                      <a:ext uri="{FF2B5EF4-FFF2-40B4-BE49-F238E27FC236}">
                        <a16:creationId xmlns:a16="http://schemas.microsoft.com/office/drawing/2014/main" id="{6E56460E-D106-597E-C4FD-71CD38A0DA4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9580" t="2197" b="57903"/>
                  <a:stretch/>
                </p:blipFill>
                <p:spPr>
                  <a:xfrm>
                    <a:off x="2025007" y="114300"/>
                    <a:ext cx="2059271" cy="2052320"/>
                  </a:xfrm>
                  <a:prstGeom prst="rect">
                    <a:avLst/>
                  </a:prstGeom>
                </p:spPr>
              </p:pic>
              <p:pic>
                <p:nvPicPr>
                  <p:cNvPr id="17" name="Graphic 16">
                    <a:extLst>
                      <a:ext uri="{FF2B5EF4-FFF2-40B4-BE49-F238E27FC236}">
                        <a16:creationId xmlns:a16="http://schemas.microsoft.com/office/drawing/2014/main" id="{720554BB-3A61-4A8C-D0D5-ACA214FEA3F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74456" b="98237"/>
                  <a:stretch/>
                </p:blipFill>
                <p:spPr>
                  <a:xfrm>
                    <a:off x="3041008" y="2050680"/>
                    <a:ext cx="1043271" cy="90700"/>
                  </a:xfrm>
                  <a:prstGeom prst="rect">
                    <a:avLst/>
                  </a:prstGeom>
                </p:spPr>
              </p:pic>
            </p:grpSp>
            <p:sp>
              <p:nvSpPr>
                <p:cNvPr id="20" name="Freeform: Shape 19">
                  <a:extLst>
                    <a:ext uri="{FF2B5EF4-FFF2-40B4-BE49-F238E27FC236}">
                      <a16:creationId xmlns:a16="http://schemas.microsoft.com/office/drawing/2014/main" id="{77BA6A6F-42FB-783B-6B4F-4874EFFCEDA2}"/>
                    </a:ext>
                  </a:extLst>
                </p:cNvPr>
                <p:cNvSpPr/>
                <p:nvPr userDrawn="1"/>
              </p:nvSpPr>
              <p:spPr>
                <a:xfrm>
                  <a:off x="955040" y="2113280"/>
                  <a:ext cx="1899920" cy="1889760"/>
                </a:xfrm>
                <a:custGeom>
                  <a:avLst/>
                  <a:gdLst>
                    <a:gd name="connsiteX0" fmla="*/ 15240 w 1899920"/>
                    <a:gd name="connsiteY0" fmla="*/ 0 h 1889760"/>
                    <a:gd name="connsiteX1" fmla="*/ 1899920 w 1899920"/>
                    <a:gd name="connsiteY1" fmla="*/ 1889760 h 1889760"/>
                    <a:gd name="connsiteX2" fmla="*/ 0 w 1899920"/>
                    <a:gd name="connsiteY2" fmla="*/ 1849120 h 1889760"/>
                    <a:gd name="connsiteX3" fmla="*/ 15240 w 1899920"/>
                    <a:gd name="connsiteY3" fmla="*/ 0 h 1889760"/>
                  </a:gdLst>
                  <a:ahLst/>
                  <a:cxnLst>
                    <a:cxn ang="0">
                      <a:pos x="connsiteX0" y="connsiteY0"/>
                    </a:cxn>
                    <a:cxn ang="0">
                      <a:pos x="connsiteX1" y="connsiteY1"/>
                    </a:cxn>
                    <a:cxn ang="0">
                      <a:pos x="connsiteX2" y="connsiteY2"/>
                    </a:cxn>
                    <a:cxn ang="0">
                      <a:pos x="connsiteX3" y="connsiteY3"/>
                    </a:cxn>
                  </a:cxnLst>
                  <a:rect l="l" t="t" r="r" b="b"/>
                  <a:pathLst>
                    <a:path w="1899920" h="1889760">
                      <a:moveTo>
                        <a:pt x="15240" y="0"/>
                      </a:moveTo>
                      <a:lnTo>
                        <a:pt x="1899920" y="1889760"/>
                      </a:lnTo>
                      <a:lnTo>
                        <a:pt x="0" y="1849120"/>
                      </a:lnTo>
                      <a:lnTo>
                        <a:pt x="1524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t>
                  </a:r>
                </a:p>
              </p:txBody>
            </p:sp>
            <p:sp>
              <p:nvSpPr>
                <p:cNvPr id="294" name="Freeform: Shape 293">
                  <a:extLst>
                    <a:ext uri="{FF2B5EF4-FFF2-40B4-BE49-F238E27FC236}">
                      <a16:creationId xmlns:a16="http://schemas.microsoft.com/office/drawing/2014/main" id="{8181AF48-2650-8F88-3376-9795C9C542BD}"/>
                    </a:ext>
                  </a:extLst>
                </p:cNvPr>
                <p:cNvSpPr/>
                <p:nvPr userDrawn="1"/>
              </p:nvSpPr>
              <p:spPr>
                <a:xfrm>
                  <a:off x="2953485" y="1803399"/>
                  <a:ext cx="337519" cy="375921"/>
                </a:xfrm>
                <a:custGeom>
                  <a:avLst/>
                  <a:gdLst>
                    <a:gd name="connsiteX0" fmla="*/ 15240 w 1899920"/>
                    <a:gd name="connsiteY0" fmla="*/ 0 h 1889760"/>
                    <a:gd name="connsiteX1" fmla="*/ 1899920 w 1899920"/>
                    <a:gd name="connsiteY1" fmla="*/ 1889760 h 1889760"/>
                    <a:gd name="connsiteX2" fmla="*/ 0 w 1899920"/>
                    <a:gd name="connsiteY2" fmla="*/ 1849120 h 1889760"/>
                    <a:gd name="connsiteX3" fmla="*/ 15240 w 1899920"/>
                    <a:gd name="connsiteY3" fmla="*/ 0 h 1889760"/>
                  </a:gdLst>
                  <a:ahLst/>
                  <a:cxnLst>
                    <a:cxn ang="0">
                      <a:pos x="connsiteX0" y="connsiteY0"/>
                    </a:cxn>
                    <a:cxn ang="0">
                      <a:pos x="connsiteX1" y="connsiteY1"/>
                    </a:cxn>
                    <a:cxn ang="0">
                      <a:pos x="connsiteX2" y="connsiteY2"/>
                    </a:cxn>
                    <a:cxn ang="0">
                      <a:pos x="connsiteX3" y="connsiteY3"/>
                    </a:cxn>
                  </a:cxnLst>
                  <a:rect l="l" t="t" r="r" b="b"/>
                  <a:pathLst>
                    <a:path w="1899920" h="1889760">
                      <a:moveTo>
                        <a:pt x="15240" y="0"/>
                      </a:moveTo>
                      <a:lnTo>
                        <a:pt x="1899920" y="1889760"/>
                      </a:lnTo>
                      <a:lnTo>
                        <a:pt x="0" y="1849120"/>
                      </a:lnTo>
                      <a:lnTo>
                        <a:pt x="1524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t>
                  </a:r>
                </a:p>
              </p:txBody>
            </p:sp>
          </p:grpSp>
          <p:grpSp>
            <p:nvGrpSpPr>
              <p:cNvPr id="11" name="Group 10">
                <a:extLst>
                  <a:ext uri="{FF2B5EF4-FFF2-40B4-BE49-F238E27FC236}">
                    <a16:creationId xmlns:a16="http://schemas.microsoft.com/office/drawing/2014/main" id="{C4AAAFB5-C445-53AD-219C-130CA4D7B180}"/>
                  </a:ext>
                </a:extLst>
              </p:cNvPr>
              <p:cNvGrpSpPr/>
              <p:nvPr userDrawn="1"/>
            </p:nvGrpSpPr>
            <p:grpSpPr>
              <a:xfrm>
                <a:off x="15" y="0"/>
                <a:ext cx="4141455" cy="5143501"/>
                <a:chOff x="15" y="0"/>
                <a:chExt cx="4141455" cy="5143501"/>
              </a:xfrm>
            </p:grpSpPr>
            <p:pic>
              <p:nvPicPr>
                <p:cNvPr id="5" name="Graphic 4">
                  <a:extLst>
                    <a:ext uri="{FF2B5EF4-FFF2-40B4-BE49-F238E27FC236}">
                      <a16:creationId xmlns:a16="http://schemas.microsoft.com/office/drawing/2014/main" id="{2D19E564-11DA-B925-3EED-4C6BE96C234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 y="0"/>
                  <a:ext cx="4084264" cy="5143501"/>
                </a:xfrm>
                <a:prstGeom prst="rect">
                  <a:avLst/>
                </a:prstGeom>
              </p:spPr>
            </p:pic>
            <p:pic>
              <p:nvPicPr>
                <p:cNvPr id="7" name="Graphic 6">
                  <a:extLst>
                    <a:ext uri="{FF2B5EF4-FFF2-40B4-BE49-F238E27FC236}">
                      <a16:creationId xmlns:a16="http://schemas.microsoft.com/office/drawing/2014/main" id="{196BAEC1-CFEE-7376-30A3-0A69C4E29DC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74456" b="80018"/>
                <a:stretch/>
              </p:blipFill>
              <p:spPr>
                <a:xfrm>
                  <a:off x="3041008" y="2050679"/>
                  <a:ext cx="1043271" cy="1027801"/>
                </a:xfrm>
                <a:prstGeom prst="rect">
                  <a:avLst/>
                </a:prstGeom>
              </p:spPr>
            </p:pic>
            <p:pic>
              <p:nvPicPr>
                <p:cNvPr id="10" name="Graphic 9">
                  <a:extLst>
                    <a:ext uri="{FF2B5EF4-FFF2-40B4-BE49-F238E27FC236}">
                      <a16:creationId xmlns:a16="http://schemas.microsoft.com/office/drawing/2014/main" id="{CCB3EF00-DE06-AA6B-5A88-2F31195523D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4425" r="73054" b="98980"/>
                <a:stretch/>
              </p:blipFill>
              <p:spPr>
                <a:xfrm>
                  <a:off x="4038560" y="3071759"/>
                  <a:ext cx="102910" cy="52441"/>
                </a:xfrm>
                <a:prstGeom prst="rect">
                  <a:avLst/>
                </a:prstGeom>
              </p:spPr>
            </p:pic>
          </p:grpSp>
        </p:grpSp>
        <p:sp>
          <p:nvSpPr>
            <p:cNvPr id="336" name="Freeform: Shape 335">
              <a:extLst>
                <a:ext uri="{FF2B5EF4-FFF2-40B4-BE49-F238E27FC236}">
                  <a16:creationId xmlns:a16="http://schemas.microsoft.com/office/drawing/2014/main" id="{21B6EDBF-A9CB-5A81-5868-01ECCBC0D456}"/>
                </a:ext>
              </a:extLst>
            </p:cNvPr>
            <p:cNvSpPr/>
            <p:nvPr/>
          </p:nvSpPr>
          <p:spPr>
            <a:xfrm>
              <a:off x="3049555" y="3084195"/>
              <a:ext cx="1022719" cy="1024918"/>
            </a:xfrm>
            <a:custGeom>
              <a:avLst/>
              <a:gdLst>
                <a:gd name="connsiteX0" fmla="*/ 1022624 w 1022719"/>
                <a:gd name="connsiteY0" fmla="*/ 1024919 h 1024918"/>
                <a:gd name="connsiteX1" fmla="*/ 0 w 1022719"/>
                <a:gd name="connsiteY1" fmla="*/ 0 h 1024918"/>
                <a:gd name="connsiteX2" fmla="*/ 1022720 w 1022719"/>
                <a:gd name="connsiteY2" fmla="*/ 0 h 1024918"/>
                <a:gd name="connsiteX3" fmla="*/ 1022720 w 1022719"/>
                <a:gd name="connsiteY3" fmla="*/ 1024919 h 1024918"/>
                <a:gd name="connsiteX4" fmla="*/ 11473 w 1022719"/>
                <a:gd name="connsiteY4" fmla="*/ 4780 h 1024918"/>
                <a:gd name="connsiteX5" fmla="*/ 1017844 w 1022719"/>
                <a:gd name="connsiteY5" fmla="*/ 1013254 h 1024918"/>
                <a:gd name="connsiteX6" fmla="*/ 1017844 w 1022719"/>
                <a:gd name="connsiteY6" fmla="*/ 4780 h 1024918"/>
                <a:gd name="connsiteX7" fmla="*/ 11473 w 1022719"/>
                <a:gd name="connsiteY7" fmla="*/ 4780 h 102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2719" h="1024918">
                  <a:moveTo>
                    <a:pt x="1022624" y="1024919"/>
                  </a:moveTo>
                  <a:lnTo>
                    <a:pt x="0" y="0"/>
                  </a:lnTo>
                  <a:lnTo>
                    <a:pt x="1022720" y="0"/>
                  </a:lnTo>
                  <a:lnTo>
                    <a:pt x="1022720" y="1024919"/>
                  </a:lnTo>
                  <a:close/>
                  <a:moveTo>
                    <a:pt x="11473" y="4780"/>
                  </a:moveTo>
                  <a:lnTo>
                    <a:pt x="1017844" y="1013254"/>
                  </a:lnTo>
                  <a:lnTo>
                    <a:pt x="1017844" y="4780"/>
                  </a:lnTo>
                  <a:lnTo>
                    <a:pt x="11473" y="4780"/>
                  </a:lnTo>
                  <a:close/>
                </a:path>
              </a:pathLst>
            </a:custGeom>
            <a:solidFill>
              <a:srgbClr val="EB262A"/>
            </a:solidFill>
            <a:ln w="9561" cap="flat">
              <a:noFill/>
              <a:prstDash val="solid"/>
              <a:miter/>
            </a:ln>
          </p:spPr>
          <p:txBody>
            <a:bodyPr rtlCol="0" anchor="ctr"/>
            <a:lstStyle/>
            <a:p>
              <a:endParaRPr lang="en-IN"/>
            </a:p>
          </p:txBody>
        </p:sp>
      </p:grpSp>
      <p:pic>
        <p:nvPicPr>
          <p:cNvPr id="4" name="Graphic 3">
            <a:extLst>
              <a:ext uri="{FF2B5EF4-FFF2-40B4-BE49-F238E27FC236}">
                <a16:creationId xmlns:a16="http://schemas.microsoft.com/office/drawing/2014/main" id="{603471B1-1E19-03E3-FE10-4DD58104CCD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02880" y="-2"/>
            <a:ext cx="1341121" cy="1341121"/>
          </a:xfrm>
          <a:prstGeom prst="rect">
            <a:avLst/>
          </a:prstGeom>
        </p:spPr>
      </p:pic>
      <p:sp>
        <p:nvSpPr>
          <p:cNvPr id="338" name="Text Placeholder 68">
            <a:extLst>
              <a:ext uri="{FF2B5EF4-FFF2-40B4-BE49-F238E27FC236}">
                <a16:creationId xmlns:a16="http://schemas.microsoft.com/office/drawing/2014/main" id="{0489B101-BE67-106F-75EA-98207E66604E}"/>
              </a:ext>
            </a:extLst>
          </p:cNvPr>
          <p:cNvSpPr>
            <a:spLocks noGrp="1"/>
          </p:cNvSpPr>
          <p:nvPr>
            <p:ph type="body" sz="quarter" idx="13" hasCustomPrompt="1"/>
          </p:nvPr>
        </p:nvSpPr>
        <p:spPr>
          <a:xfrm>
            <a:off x="4572000" y="906468"/>
            <a:ext cx="2557563" cy="549381"/>
          </a:xfrm>
          <a:prstGeom prst="rect">
            <a:avLst/>
          </a:prstGeom>
        </p:spPr>
        <p:txBody>
          <a:bodyPr>
            <a:spAutoFit/>
          </a:bodyPr>
          <a:lstStyle>
            <a:lvl1pPr marL="0" indent="0">
              <a:buNone/>
              <a:defRPr sz="3300">
                <a:solidFill>
                  <a:schemeClr val="accent1"/>
                </a:solidFill>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IN" dirty="0"/>
              <a:t>Agenda</a:t>
            </a:r>
          </a:p>
        </p:txBody>
      </p:sp>
      <p:sp>
        <p:nvSpPr>
          <p:cNvPr id="339" name="Text Placeholder 2">
            <a:extLst>
              <a:ext uri="{FF2B5EF4-FFF2-40B4-BE49-F238E27FC236}">
                <a16:creationId xmlns:a16="http://schemas.microsoft.com/office/drawing/2014/main" id="{CDF99E37-4B93-4164-5E13-A095ED2BBE38}"/>
              </a:ext>
            </a:extLst>
          </p:cNvPr>
          <p:cNvSpPr>
            <a:spLocks noGrp="1"/>
          </p:cNvSpPr>
          <p:nvPr>
            <p:ph type="body" sz="quarter" idx="14" hasCustomPrompt="1"/>
          </p:nvPr>
        </p:nvSpPr>
        <p:spPr>
          <a:xfrm>
            <a:off x="4572000" y="1626535"/>
            <a:ext cx="3878608" cy="307777"/>
          </a:xfrm>
          <a:prstGeom prst="rect">
            <a:avLst/>
          </a:prstGeom>
        </p:spPr>
        <p:txBody>
          <a:bodyPr wrap="square">
            <a:spAutoFit/>
          </a:bodyPr>
          <a:lstStyle>
            <a:lvl1pPr marL="385763" indent="-385763">
              <a:lnSpc>
                <a:spcPct val="100000"/>
              </a:lnSpc>
              <a:spcBef>
                <a:spcPts val="0"/>
              </a:spcBef>
              <a:buClr>
                <a:schemeClr val="accent1"/>
              </a:buClr>
              <a:buFont typeface="+mj-lt"/>
              <a:buAutoNum type="arabicPeriod"/>
              <a:defRPr sz="1400">
                <a:solidFill>
                  <a:schemeClr val="accent2"/>
                </a:solidFill>
              </a:defRPr>
            </a:lvl1pPr>
            <a:lvl2pPr marL="685800" indent="-342900">
              <a:buFont typeface="+mj-lt"/>
              <a:buAutoNum type="arabicPeriod"/>
              <a:defRPr/>
            </a:lvl2pPr>
            <a:lvl3pPr marL="1028700" indent="-342900">
              <a:buFont typeface="+mj-lt"/>
              <a:buAutoNum type="arabicPeriod"/>
              <a:defRPr/>
            </a:lvl3pPr>
            <a:lvl4pPr marL="1285875" indent="-257175">
              <a:buFont typeface="+mj-lt"/>
              <a:buAutoNum type="arabicPeriod"/>
              <a:defRPr/>
            </a:lvl4pPr>
            <a:lvl5pPr marL="1628775" indent="-257175">
              <a:buFont typeface="+mj-lt"/>
              <a:buAutoNum type="arabicPeriod"/>
              <a:defRPr/>
            </a:lvl5pPr>
          </a:lstStyle>
          <a:p>
            <a:pPr lvl="0"/>
            <a:r>
              <a:rPr lang="en-US" dirty="0"/>
              <a:t>Line item 1</a:t>
            </a:r>
          </a:p>
        </p:txBody>
      </p:sp>
      <p:sp>
        <p:nvSpPr>
          <p:cNvPr id="9" name="Slide Number Placeholder 6">
            <a:extLst>
              <a:ext uri="{FF2B5EF4-FFF2-40B4-BE49-F238E27FC236}">
                <a16:creationId xmlns:a16="http://schemas.microsoft.com/office/drawing/2014/main" id="{67BE0C30-213A-15F9-188A-CD56F0599474}"/>
              </a:ext>
            </a:extLst>
          </p:cNvPr>
          <p:cNvSpPr txBox="1">
            <a:spLocks/>
          </p:cNvSpPr>
          <p:nvPr userDrawn="1"/>
        </p:nvSpPr>
        <p:spPr>
          <a:xfrm>
            <a:off x="58948" y="4808703"/>
            <a:ext cx="360098" cy="273844"/>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B60C70C-E473-9E49-863B-88FCC598397C}" type="slidenum">
              <a:rPr lang="en-US" sz="1000" smtClean="0">
                <a:solidFill>
                  <a:schemeClr val="accent1"/>
                </a:solidFill>
              </a:rPr>
              <a:pPr algn="ctr"/>
              <a:t>‹#›</a:t>
            </a:fld>
            <a:endParaRPr lang="en-US" sz="1000" dirty="0">
              <a:solidFill>
                <a:schemeClr val="accent1"/>
              </a:solidFill>
            </a:endParaRPr>
          </a:p>
        </p:txBody>
      </p:sp>
    </p:spTree>
    <p:extLst>
      <p:ext uri="{BB962C8B-B14F-4D97-AF65-F5344CB8AC3E}">
        <p14:creationId xmlns:p14="http://schemas.microsoft.com/office/powerpoint/2010/main" val="1698443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eparator without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02CB6-B844-12AC-3AE2-6E9CE26C6EC5}"/>
              </a:ext>
            </a:extLst>
          </p:cNvPr>
          <p:cNvSpPr/>
          <p:nvPr/>
        </p:nvSpPr>
        <p:spPr>
          <a:xfrm>
            <a:off x="0" y="0"/>
            <a:ext cx="9144000" cy="5143499"/>
          </a:xfrm>
          <a:prstGeom prst="rect">
            <a:avLst/>
          </a:prstGeom>
          <a:solidFill>
            <a:srgbClr val="AB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C1C1C"/>
              </a:solidFill>
            </a:endParaRPr>
          </a:p>
        </p:txBody>
      </p:sp>
      <p:pic>
        <p:nvPicPr>
          <p:cNvPr id="6" name="Picture 5">
            <a:extLst>
              <a:ext uri="{FF2B5EF4-FFF2-40B4-BE49-F238E27FC236}">
                <a16:creationId xmlns:a16="http://schemas.microsoft.com/office/drawing/2014/main" id="{85D516DD-50EA-E89A-5AFA-4FB5B077978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04" y="0"/>
            <a:ext cx="9147504" cy="5143499"/>
          </a:xfrm>
          <a:prstGeom prst="rect">
            <a:avLst/>
          </a:prstGeom>
        </p:spPr>
      </p:pic>
      <p:sp>
        <p:nvSpPr>
          <p:cNvPr id="5" name="Text Placeholder 12">
            <a:extLst>
              <a:ext uri="{FF2B5EF4-FFF2-40B4-BE49-F238E27FC236}">
                <a16:creationId xmlns:a16="http://schemas.microsoft.com/office/drawing/2014/main" id="{665C09CC-F86C-7825-DBC3-9102C19ED6EF}"/>
              </a:ext>
            </a:extLst>
          </p:cNvPr>
          <p:cNvSpPr>
            <a:spLocks noGrp="1"/>
          </p:cNvSpPr>
          <p:nvPr>
            <p:ph type="body" sz="quarter" idx="13" hasCustomPrompt="1"/>
          </p:nvPr>
        </p:nvSpPr>
        <p:spPr>
          <a:xfrm>
            <a:off x="2133601" y="2425948"/>
            <a:ext cx="4824413" cy="646331"/>
          </a:xfrm>
          <a:prstGeom prst="rect">
            <a:avLst/>
          </a:prstGeom>
        </p:spPr>
        <p:txBody>
          <a:bodyPr lIns="90000" anchor="t">
            <a:spAutoFit/>
          </a:bodyPr>
          <a:lstStyle>
            <a:lvl1pPr marL="0" indent="0">
              <a:lnSpc>
                <a:spcPct val="100000"/>
              </a:lnSpc>
              <a:spcBef>
                <a:spcPts val="0"/>
              </a:spcBef>
              <a:buFont typeface="Arial" panose="020B0604020202020204" pitchFamily="34" charset="0"/>
              <a:buNone/>
              <a:defRPr sz="3600" b="0">
                <a:solidFill>
                  <a:sysClr val="windowText" lastClr="000000"/>
                </a:solidFill>
                <a:latin typeface="+mj-lt"/>
                <a:cs typeface="Arial" panose="020B0604020202020204" pitchFamily="34" charset="0"/>
              </a:defRPr>
            </a:lvl1pPr>
            <a:lvl2pPr marL="342900" indent="0">
              <a:buNone/>
              <a:defRPr sz="6000">
                <a:latin typeface="Arial" panose="020B0604020202020204" pitchFamily="34" charset="0"/>
                <a:cs typeface="Arial" panose="020B0604020202020204" pitchFamily="34" charset="0"/>
              </a:defRPr>
            </a:lvl2pPr>
            <a:lvl3pPr marL="685800" indent="0">
              <a:buNone/>
              <a:defRPr sz="6000">
                <a:latin typeface="Arial" panose="020B0604020202020204" pitchFamily="34" charset="0"/>
                <a:cs typeface="Arial" panose="020B0604020202020204" pitchFamily="34" charset="0"/>
              </a:defRPr>
            </a:lvl3pPr>
            <a:lvl4pPr marL="1028700" indent="0">
              <a:buNone/>
              <a:defRPr sz="6000">
                <a:latin typeface="Arial" panose="020B0604020202020204" pitchFamily="34" charset="0"/>
                <a:cs typeface="Arial" panose="020B0604020202020204" pitchFamily="34" charset="0"/>
              </a:defRPr>
            </a:lvl4pPr>
            <a:lvl5pPr marL="1371600" indent="0">
              <a:buNone/>
              <a:defRPr sz="6000">
                <a:latin typeface="Arial" panose="020B0604020202020204" pitchFamily="34" charset="0"/>
                <a:cs typeface="Arial" panose="020B0604020202020204" pitchFamily="34" charset="0"/>
              </a:defRPr>
            </a:lvl5pPr>
          </a:lstStyle>
          <a:p>
            <a:pPr lvl="0"/>
            <a:r>
              <a:rPr lang="en-US" dirty="0"/>
              <a:t>Section title</a:t>
            </a:r>
          </a:p>
        </p:txBody>
      </p:sp>
      <p:sp>
        <p:nvSpPr>
          <p:cNvPr id="7" name="Text Placeholder 12">
            <a:extLst>
              <a:ext uri="{FF2B5EF4-FFF2-40B4-BE49-F238E27FC236}">
                <a16:creationId xmlns:a16="http://schemas.microsoft.com/office/drawing/2014/main" id="{D41BCF9B-B7D3-6FB1-3764-094F20AD609F}"/>
              </a:ext>
            </a:extLst>
          </p:cNvPr>
          <p:cNvSpPr>
            <a:spLocks noGrp="1"/>
          </p:cNvSpPr>
          <p:nvPr>
            <p:ph type="body" sz="quarter" idx="14" hasCustomPrompt="1"/>
          </p:nvPr>
        </p:nvSpPr>
        <p:spPr>
          <a:xfrm>
            <a:off x="2133601" y="2066720"/>
            <a:ext cx="4824413" cy="369332"/>
          </a:xfrm>
          <a:prstGeom prst="rect">
            <a:avLst/>
          </a:prstGeom>
        </p:spPr>
        <p:txBody>
          <a:bodyPr lIns="90000" anchor="b">
            <a:spAutoFit/>
          </a:bodyPr>
          <a:lstStyle>
            <a:lvl1pPr marL="0" indent="0">
              <a:lnSpc>
                <a:spcPct val="100000"/>
              </a:lnSpc>
              <a:spcBef>
                <a:spcPts val="0"/>
              </a:spcBef>
              <a:buFont typeface="Arial" panose="020B0604020202020204" pitchFamily="34" charset="0"/>
              <a:buNone/>
              <a:defRPr sz="1800">
                <a:solidFill>
                  <a:sysClr val="windowText" lastClr="000000"/>
                </a:solidFill>
                <a:latin typeface="+mj-lt"/>
                <a:cs typeface="Arial" panose="020B0604020202020204" pitchFamily="34" charset="0"/>
              </a:defRPr>
            </a:lvl1pPr>
            <a:lvl2pPr marL="342900" indent="0">
              <a:buNone/>
              <a:defRPr sz="6000">
                <a:latin typeface="Arial" panose="020B0604020202020204" pitchFamily="34" charset="0"/>
                <a:cs typeface="Arial" panose="020B0604020202020204" pitchFamily="34" charset="0"/>
              </a:defRPr>
            </a:lvl2pPr>
            <a:lvl3pPr marL="685800" indent="0">
              <a:buNone/>
              <a:defRPr sz="6000">
                <a:latin typeface="Arial" panose="020B0604020202020204" pitchFamily="34" charset="0"/>
                <a:cs typeface="Arial" panose="020B0604020202020204" pitchFamily="34" charset="0"/>
              </a:defRPr>
            </a:lvl3pPr>
            <a:lvl4pPr marL="1028700" indent="0">
              <a:buNone/>
              <a:defRPr sz="6000">
                <a:latin typeface="Arial" panose="020B0604020202020204" pitchFamily="34" charset="0"/>
                <a:cs typeface="Arial" panose="020B0604020202020204" pitchFamily="34" charset="0"/>
              </a:defRPr>
            </a:lvl4pPr>
            <a:lvl5pPr marL="1371600" indent="0">
              <a:buNone/>
              <a:defRPr sz="6000">
                <a:latin typeface="Arial" panose="020B0604020202020204" pitchFamily="34" charset="0"/>
                <a:cs typeface="Arial" panose="020B0604020202020204" pitchFamily="34" charset="0"/>
              </a:defRPr>
            </a:lvl5pPr>
          </a:lstStyle>
          <a:p>
            <a:pPr lvl="0"/>
            <a:r>
              <a:rPr lang="en-US" dirty="0"/>
              <a:t>Subtitle</a:t>
            </a:r>
          </a:p>
        </p:txBody>
      </p:sp>
      <p:sp>
        <p:nvSpPr>
          <p:cNvPr id="4" name="Slide Number Placeholder 6">
            <a:extLst>
              <a:ext uri="{FF2B5EF4-FFF2-40B4-BE49-F238E27FC236}">
                <a16:creationId xmlns:a16="http://schemas.microsoft.com/office/drawing/2014/main" id="{554703AD-E684-6B50-85E4-1D167B092F57}"/>
              </a:ext>
            </a:extLst>
          </p:cNvPr>
          <p:cNvSpPr txBox="1">
            <a:spLocks/>
          </p:cNvSpPr>
          <p:nvPr userDrawn="1"/>
        </p:nvSpPr>
        <p:spPr>
          <a:xfrm>
            <a:off x="58948" y="4808703"/>
            <a:ext cx="360098" cy="273844"/>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B60C70C-E473-9E49-863B-88FCC598397C}" type="slidenum">
              <a:rPr lang="en-US" sz="1000" smtClean="0">
                <a:solidFill>
                  <a:schemeClr val="tx2"/>
                </a:solidFill>
              </a:rPr>
              <a:pPr algn="ctr"/>
              <a:t>‹#›</a:t>
            </a:fld>
            <a:endParaRPr lang="en-US" sz="1000" dirty="0">
              <a:solidFill>
                <a:schemeClr val="tx2"/>
              </a:solidFill>
            </a:endParaRPr>
          </a:p>
        </p:txBody>
      </p:sp>
    </p:spTree>
    <p:extLst>
      <p:ext uri="{BB962C8B-B14F-4D97-AF65-F5344CB8AC3E}">
        <p14:creationId xmlns:p14="http://schemas.microsoft.com/office/powerpoint/2010/main" val="1793269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eparator with image">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5A5D8665-3650-D791-CA46-05534E4B1A15}"/>
              </a:ext>
            </a:extLst>
          </p:cNvPr>
          <p:cNvSpPr>
            <a:spLocks noGrp="1"/>
          </p:cNvSpPr>
          <p:nvPr>
            <p:ph type="pic" sz="quarter" idx="15" hasCustomPrompt="1"/>
          </p:nvPr>
        </p:nvSpPr>
        <p:spPr>
          <a:xfrm>
            <a:off x="0" y="0"/>
            <a:ext cx="9144000" cy="4100367"/>
          </a:xfrm>
          <a:prstGeom prst="rect">
            <a:avLst/>
          </a:prstGeom>
          <a:solidFill>
            <a:schemeClr val="bg2">
              <a:alpha val="0"/>
            </a:schemeClr>
          </a:solidFill>
        </p:spPr>
        <p:txBody>
          <a:bodyPr tIns="0" bIns="828000" anchor="ctr" anchorCtr="1"/>
          <a:lstStyle>
            <a:lvl1pPr marL="0" indent="0">
              <a:buNone/>
              <a:defRPr sz="1400">
                <a:solidFill>
                  <a:schemeClr val="tx1"/>
                </a:solidFill>
              </a:defRPr>
            </a:lvl1pPr>
          </a:lstStyle>
          <a:p>
            <a:r>
              <a:rPr lang="en-IN" dirty="0"/>
              <a:t>Click the icon to insert the image of your choice</a:t>
            </a:r>
          </a:p>
        </p:txBody>
      </p:sp>
      <p:grpSp>
        <p:nvGrpSpPr>
          <p:cNvPr id="14" name="Group 13">
            <a:extLst>
              <a:ext uri="{FF2B5EF4-FFF2-40B4-BE49-F238E27FC236}">
                <a16:creationId xmlns:a16="http://schemas.microsoft.com/office/drawing/2014/main" id="{446E581B-B0D7-9F85-DA19-9E9BFCE35ADB}"/>
              </a:ext>
            </a:extLst>
          </p:cNvPr>
          <p:cNvGrpSpPr/>
          <p:nvPr userDrawn="1"/>
        </p:nvGrpSpPr>
        <p:grpSpPr>
          <a:xfrm>
            <a:off x="-6100" y="4099359"/>
            <a:ext cx="9150100" cy="1044142"/>
            <a:chOff x="-6100" y="4099359"/>
            <a:chExt cx="9150100" cy="1044142"/>
          </a:xfrm>
        </p:grpSpPr>
        <p:sp>
          <p:nvSpPr>
            <p:cNvPr id="15" name="Rectangle 14">
              <a:extLst>
                <a:ext uri="{FF2B5EF4-FFF2-40B4-BE49-F238E27FC236}">
                  <a16:creationId xmlns:a16="http://schemas.microsoft.com/office/drawing/2014/main" id="{EDAEB31A-067A-46B5-90CD-C10FD2A1D330}"/>
                </a:ext>
              </a:extLst>
            </p:cNvPr>
            <p:cNvSpPr/>
            <p:nvPr userDrawn="1"/>
          </p:nvSpPr>
          <p:spPr>
            <a:xfrm>
              <a:off x="-6100" y="4099359"/>
              <a:ext cx="9150099" cy="10431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6" name="Graphic 15">
              <a:extLst>
                <a:ext uri="{FF2B5EF4-FFF2-40B4-BE49-F238E27FC236}">
                  <a16:creationId xmlns:a16="http://schemas.microsoft.com/office/drawing/2014/main" id="{46ACED49-B802-F899-7A9C-6C0984D61F5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9719"/>
            <a:stretch/>
          </p:blipFill>
          <p:spPr>
            <a:xfrm>
              <a:off x="15" y="4100367"/>
              <a:ext cx="4084264" cy="1043134"/>
            </a:xfrm>
            <a:prstGeom prst="rect">
              <a:avLst/>
            </a:prstGeom>
          </p:spPr>
        </p:pic>
        <p:pic>
          <p:nvPicPr>
            <p:cNvPr id="17" name="Graphic 16">
              <a:extLst>
                <a:ext uri="{FF2B5EF4-FFF2-40B4-BE49-F238E27FC236}">
                  <a16:creationId xmlns:a16="http://schemas.microsoft.com/office/drawing/2014/main" id="{3378A474-0D1C-2782-0E37-4FA55CF98A8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057650" y="4101373"/>
              <a:ext cx="5086350" cy="1042128"/>
            </a:xfrm>
            <a:prstGeom prst="rect">
              <a:avLst/>
            </a:prstGeom>
          </p:spPr>
        </p:pic>
      </p:grpSp>
      <p:sp>
        <p:nvSpPr>
          <p:cNvPr id="8" name="Text Placeholder 12">
            <a:extLst>
              <a:ext uri="{FF2B5EF4-FFF2-40B4-BE49-F238E27FC236}">
                <a16:creationId xmlns:a16="http://schemas.microsoft.com/office/drawing/2014/main" id="{8BA1C476-A633-62A7-BF70-0545ABFB760F}"/>
              </a:ext>
            </a:extLst>
          </p:cNvPr>
          <p:cNvSpPr>
            <a:spLocks noGrp="1"/>
          </p:cNvSpPr>
          <p:nvPr>
            <p:ph type="body" sz="quarter" idx="13" hasCustomPrompt="1"/>
          </p:nvPr>
        </p:nvSpPr>
        <p:spPr>
          <a:xfrm>
            <a:off x="0" y="2887980"/>
            <a:ext cx="9143999" cy="1213370"/>
          </a:xfrm>
          <a:prstGeom prst="rect">
            <a:avLst/>
          </a:prstGeom>
          <a:solidFill>
            <a:schemeClr val="accent2">
              <a:alpha val="60000"/>
            </a:schemeClr>
          </a:solidFill>
        </p:spPr>
        <p:txBody>
          <a:bodyPr wrap="square" lIns="2214000" tIns="216000" rIns="108000" anchor="t">
            <a:noAutofit/>
          </a:bodyPr>
          <a:lstStyle>
            <a:lvl1pPr marL="0" indent="0">
              <a:lnSpc>
                <a:spcPct val="100000"/>
              </a:lnSpc>
              <a:spcBef>
                <a:spcPts val="0"/>
              </a:spcBef>
              <a:buFont typeface="Arial" panose="020B0604020202020204" pitchFamily="34" charset="0"/>
              <a:buNone/>
              <a:defRPr sz="3600" b="0">
                <a:solidFill>
                  <a:schemeClr val="accent6"/>
                </a:solidFill>
                <a:latin typeface="+mj-lt"/>
                <a:cs typeface="Arial" panose="020B0604020202020204" pitchFamily="34" charset="0"/>
              </a:defRPr>
            </a:lvl1pPr>
            <a:lvl2pPr marL="342900" indent="0">
              <a:buNone/>
              <a:defRPr sz="6000">
                <a:latin typeface="Arial" panose="020B0604020202020204" pitchFamily="34" charset="0"/>
                <a:cs typeface="Arial" panose="020B0604020202020204" pitchFamily="34" charset="0"/>
              </a:defRPr>
            </a:lvl2pPr>
            <a:lvl3pPr marL="685800" indent="0">
              <a:buNone/>
              <a:defRPr sz="6000">
                <a:latin typeface="Arial" panose="020B0604020202020204" pitchFamily="34" charset="0"/>
                <a:cs typeface="Arial" panose="020B0604020202020204" pitchFamily="34" charset="0"/>
              </a:defRPr>
            </a:lvl3pPr>
            <a:lvl4pPr marL="1028700" indent="0">
              <a:buNone/>
              <a:defRPr sz="6000">
                <a:latin typeface="Arial" panose="020B0604020202020204" pitchFamily="34" charset="0"/>
                <a:cs typeface="Arial" panose="020B0604020202020204" pitchFamily="34" charset="0"/>
              </a:defRPr>
            </a:lvl4pPr>
            <a:lvl5pPr marL="1371600" indent="0">
              <a:buNone/>
              <a:defRPr sz="6000">
                <a:latin typeface="Arial" panose="020B0604020202020204" pitchFamily="34" charset="0"/>
                <a:cs typeface="Arial" panose="020B0604020202020204" pitchFamily="34" charset="0"/>
              </a:defRPr>
            </a:lvl5pPr>
          </a:lstStyle>
          <a:p>
            <a:pPr lvl="0"/>
            <a:r>
              <a:rPr lang="en-US" dirty="0"/>
              <a:t>Section title</a:t>
            </a:r>
          </a:p>
        </p:txBody>
      </p:sp>
      <p:sp>
        <p:nvSpPr>
          <p:cNvPr id="9" name="Text Placeholder 12">
            <a:extLst>
              <a:ext uri="{FF2B5EF4-FFF2-40B4-BE49-F238E27FC236}">
                <a16:creationId xmlns:a16="http://schemas.microsoft.com/office/drawing/2014/main" id="{EFD2659E-CA4C-A606-E5E5-5FB9B759E647}"/>
              </a:ext>
            </a:extLst>
          </p:cNvPr>
          <p:cNvSpPr>
            <a:spLocks noGrp="1"/>
          </p:cNvSpPr>
          <p:nvPr>
            <p:ph type="body" sz="quarter" idx="14" hasCustomPrompt="1"/>
          </p:nvPr>
        </p:nvSpPr>
        <p:spPr>
          <a:xfrm>
            <a:off x="0" y="2430780"/>
            <a:ext cx="9143999" cy="457198"/>
          </a:xfrm>
          <a:prstGeom prst="rect">
            <a:avLst/>
          </a:prstGeom>
          <a:solidFill>
            <a:schemeClr val="accent2">
              <a:alpha val="60000"/>
            </a:schemeClr>
          </a:solidFill>
        </p:spPr>
        <p:txBody>
          <a:bodyPr wrap="square" lIns="2214000" anchor="b">
            <a:noAutofit/>
          </a:bodyPr>
          <a:lstStyle>
            <a:lvl1pPr marL="0" indent="0">
              <a:lnSpc>
                <a:spcPct val="100000"/>
              </a:lnSpc>
              <a:spcBef>
                <a:spcPts val="0"/>
              </a:spcBef>
              <a:buFont typeface="Arial" panose="020B0604020202020204" pitchFamily="34" charset="0"/>
              <a:buNone/>
              <a:defRPr sz="1800">
                <a:solidFill>
                  <a:schemeClr val="accent6"/>
                </a:solidFill>
                <a:latin typeface="+mj-lt"/>
                <a:cs typeface="Arial" panose="020B0604020202020204" pitchFamily="34" charset="0"/>
              </a:defRPr>
            </a:lvl1pPr>
            <a:lvl2pPr marL="342900" indent="0">
              <a:buNone/>
              <a:defRPr sz="6000">
                <a:latin typeface="Arial" panose="020B0604020202020204" pitchFamily="34" charset="0"/>
                <a:cs typeface="Arial" panose="020B0604020202020204" pitchFamily="34" charset="0"/>
              </a:defRPr>
            </a:lvl2pPr>
            <a:lvl3pPr marL="685800" indent="0">
              <a:buNone/>
              <a:defRPr sz="6000">
                <a:latin typeface="Arial" panose="020B0604020202020204" pitchFamily="34" charset="0"/>
                <a:cs typeface="Arial" panose="020B0604020202020204" pitchFamily="34" charset="0"/>
              </a:defRPr>
            </a:lvl3pPr>
            <a:lvl4pPr marL="1028700" indent="0">
              <a:buNone/>
              <a:defRPr sz="6000">
                <a:latin typeface="Arial" panose="020B0604020202020204" pitchFamily="34" charset="0"/>
                <a:cs typeface="Arial" panose="020B0604020202020204" pitchFamily="34" charset="0"/>
              </a:defRPr>
            </a:lvl4pPr>
            <a:lvl5pPr marL="1371600" indent="0">
              <a:buNone/>
              <a:defRPr sz="6000">
                <a:latin typeface="Arial" panose="020B0604020202020204" pitchFamily="34" charset="0"/>
                <a:cs typeface="Arial" panose="020B0604020202020204" pitchFamily="34" charset="0"/>
              </a:defRPr>
            </a:lvl5pPr>
          </a:lstStyle>
          <a:p>
            <a:pPr lvl="0"/>
            <a:r>
              <a:rPr lang="en-US" dirty="0"/>
              <a:t>Subtitle</a:t>
            </a:r>
          </a:p>
        </p:txBody>
      </p:sp>
      <p:sp>
        <p:nvSpPr>
          <p:cNvPr id="4" name="Slide Number Placeholder 6">
            <a:extLst>
              <a:ext uri="{FF2B5EF4-FFF2-40B4-BE49-F238E27FC236}">
                <a16:creationId xmlns:a16="http://schemas.microsoft.com/office/drawing/2014/main" id="{04282287-3AC5-176E-FE42-26BEFCC34E51}"/>
              </a:ext>
            </a:extLst>
          </p:cNvPr>
          <p:cNvSpPr txBox="1">
            <a:spLocks/>
          </p:cNvSpPr>
          <p:nvPr userDrawn="1"/>
        </p:nvSpPr>
        <p:spPr>
          <a:xfrm>
            <a:off x="58948" y="4808703"/>
            <a:ext cx="360098" cy="273844"/>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B60C70C-E473-9E49-863B-88FCC598397C}" type="slidenum">
              <a:rPr lang="en-US" sz="1000" smtClean="0">
                <a:solidFill>
                  <a:schemeClr val="tx2"/>
                </a:solidFill>
              </a:rPr>
              <a:pPr algn="ctr"/>
              <a:t>‹#›</a:t>
            </a:fld>
            <a:endParaRPr lang="en-US" sz="1000" dirty="0">
              <a:solidFill>
                <a:schemeClr val="tx2"/>
              </a:solidFill>
            </a:endParaRPr>
          </a:p>
        </p:txBody>
      </p:sp>
    </p:spTree>
    <p:extLst>
      <p:ext uri="{BB962C8B-B14F-4D97-AF65-F5344CB8AC3E}">
        <p14:creationId xmlns:p14="http://schemas.microsoft.com/office/powerpoint/2010/main" val="2507116671"/>
      </p:ext>
    </p:extLst>
  </p:cSld>
  <p:clrMapOvr>
    <a:masterClrMapping/>
  </p:clrMapOvr>
</p:sldLayout>
</file>

<file path=ppt/slideLayouts/slideLayout9.xml><?xml version="1.0" encoding="utf-8"?>
<p:sldLayout xmlns:p="http://schemas.openxmlformats.org/presentationml/2006/main" xmlns:a="http://schemas.openxmlformats.org/drawingml/2006/main" xmlns:r="http://schemas.openxmlformats.org/officeDocument/2006/relationships" preserve="1" userDrawn="1">
  <p:cSld name="Prodapt specific separato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FCA058-5723-B805-566A-09BE09555A43}"/>
              </a:ext>
            </a:extLst>
          </p:cNvPr>
          <p:cNvPicPr>
            <a:picLocks noChangeAspect="1"/>
          </p:cNvPicPr>
          <p:nvPr/>
        </p:nvPicPr>
        <p:blipFill rotWithShape="1">
          <a:blip cstate="screen" r:embed="rId2">
            <a:extLst>
              <a:ext uri="{28A0092B-C50C-407E-A947-70E740481C1C}">
                <a14:useLocalDpi xmlns:a14="http://schemas.microsoft.com/office/drawing/2010/main"/>
              </a:ext>
            </a:extLst>
          </a:blip>
          <a:srcRect b="86" l="53" r="6" t="63"/>
          <a:stretch/>
        </p:blipFill>
        <p:spPr>
          <a:xfrm>
            <a:off x="-1" y="0"/>
            <a:ext cx="9188571" cy="5143500"/>
          </a:xfrm>
          <a:prstGeom prst="rect">
            <a:avLst/>
          </a:prstGeom>
        </p:spPr>
      </p:pic>
      <p:sp>
        <p:nvSpPr>
          <p:cNvPr id="4" name="Rectangle 3">
            <a:extLst>
              <a:ext uri="{FF2B5EF4-FFF2-40B4-BE49-F238E27FC236}">
                <a16:creationId xmlns:a16="http://schemas.microsoft.com/office/drawing/2014/main" id="{BFE47E97-3C97-168F-5B57-14A9E1F4C004}"/>
              </a:ext>
            </a:extLst>
          </p:cNvPr>
          <p:cNvSpPr/>
          <p:nvPr/>
        </p:nvSpPr>
        <p:spPr>
          <a:xfrm>
            <a:off x="-1" y="0"/>
            <a:ext cx="9188571" cy="5143500"/>
          </a:xfrm>
          <a:prstGeom prst="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US" sz="1013">
              <a:solidFill>
                <a:schemeClr val="tx2"/>
              </a:solidFill>
            </a:endParaRPr>
          </a:p>
        </p:txBody>
      </p:sp>
      <p:pic>
        <p:nvPicPr>
          <p:cNvPr id="5" name="Picture 4">
            <a:extLst>
              <a:ext uri="{FF2B5EF4-FFF2-40B4-BE49-F238E27FC236}">
                <a16:creationId xmlns:a16="http://schemas.microsoft.com/office/drawing/2014/main" id="{06FD3B82-A666-CD0D-85C6-05B337CC6C4A}"/>
              </a:ext>
            </a:extLst>
          </p:cNvPr>
          <p:cNvPicPr>
            <a:picLocks noChangeAspect="1"/>
          </p:cNvPicPr>
          <p:nvPr/>
        </p:nvPicPr>
        <p:blipFill rotWithShape="1">
          <a:blip cstate="email" r:embed="rId3">
            <a:extLst>
              <a:ext uri="{28A0092B-C50C-407E-A947-70E740481C1C}">
                <a14:useLocalDpi xmlns:a14="http://schemas.microsoft.com/office/drawing/2010/main"/>
              </a:ext>
            </a:extLst>
          </a:blip>
          <a:srcRect b="17"/>
          <a:stretch/>
        </p:blipFill>
        <p:spPr>
          <a:xfrm>
            <a:off x="0" y="0"/>
            <a:ext cx="9188570" cy="5143500"/>
          </a:xfrm>
          <a:prstGeom prst="rect">
            <a:avLst/>
          </a:prstGeom>
        </p:spPr>
      </p:pic>
      <p:sp>
        <p:nvSpPr>
          <p:cNvPr id="8" name="Right Triangle 7">
            <a:extLst>
              <a:ext uri="{FF2B5EF4-FFF2-40B4-BE49-F238E27FC236}">
                <a16:creationId xmlns:a16="http://schemas.microsoft.com/office/drawing/2014/main" id="{9A84EAA5-11CD-9BA2-4CBE-21EC781732D1}"/>
              </a:ext>
            </a:extLst>
          </p:cNvPr>
          <p:cNvSpPr/>
          <p:nvPr/>
        </p:nvSpPr>
        <p:spPr>
          <a:xfrm rot="10800000">
            <a:off x="1229366" y="1201435"/>
            <a:ext cx="1370315" cy="1370315"/>
          </a:xfrm>
          <a:prstGeom prst="rtTriangle">
            <a:avLst/>
          </a:prstGeom>
          <a:solidFill>
            <a:srgbClr val="EB26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US" sz="1013">
              <a:solidFill>
                <a:srgbClr val="EB262A"/>
              </a:solidFill>
            </a:endParaRPr>
          </a:p>
        </p:txBody>
      </p:sp>
      <p:sp>
        <p:nvSpPr>
          <p:cNvPr id="11" name="Text Placeholder 68">
            <a:extLst>
              <a:ext uri="{FF2B5EF4-FFF2-40B4-BE49-F238E27FC236}">
                <a16:creationId xmlns:a16="http://schemas.microsoft.com/office/drawing/2014/main" id="{A8EE2B0E-174A-0056-F6ED-3670E7F798C2}"/>
              </a:ext>
            </a:extLst>
          </p:cNvPr>
          <p:cNvSpPr>
            <a:spLocks noGrp="1"/>
          </p:cNvSpPr>
          <p:nvPr>
            <p:ph hasCustomPrompt="1" idx="13" sz="quarter" type="body"/>
          </p:nvPr>
        </p:nvSpPr>
        <p:spPr>
          <a:xfrm>
            <a:off x="2753272" y="1729738"/>
            <a:ext cx="5251500" cy="842012"/>
          </a:xfrm>
          <a:prstGeom prst="rect">
            <a:avLst/>
          </a:prstGeom>
        </p:spPr>
        <p:txBody>
          <a:bodyPr>
            <a:noAutofit/>
          </a:bodyPr>
          <a:lstStyle>
            <a:lvl1pPr indent="0" marL="0">
              <a:lnSpc>
                <a:spcPct val="100000"/>
              </a:lnSpc>
              <a:spcBef>
                <a:spcPts val="0"/>
              </a:spcBef>
              <a:buNone/>
              <a:defRPr sz="3600">
                <a:solidFill>
                  <a:schemeClr val="bg1"/>
                </a:solidFill>
              </a:defRPr>
            </a:lvl1pPr>
            <a:lvl2pPr indent="0" marL="342900">
              <a:buNone/>
              <a:defRPr/>
            </a:lvl2pPr>
            <a:lvl3pPr indent="0" marL="685800">
              <a:buNone/>
              <a:defRPr/>
            </a:lvl3pPr>
            <a:lvl4pPr indent="0" marL="1028700">
              <a:buNone/>
              <a:defRPr/>
            </a:lvl4pPr>
            <a:lvl5pPr indent="0" marL="1371600">
              <a:buNone/>
              <a:defRPr/>
            </a:lvl5pPr>
          </a:lstStyle>
          <a:p>
            <a:pPr algn="l" defTabSz="685800" eaLnBrk="1" fontAlgn="auto" hangingPunct="1" indent="0" latinLnBrk="0" lvl="0" marL="0" marR="0" rtl="0">
              <a:lnSpc>
                <a:spcPct val="90000"/>
              </a:lnSpc>
              <a:spcBef>
                <a:spcPts val="750"/>
              </a:spcBef>
              <a:spcAft>
                <a:spcPts val="0"/>
              </a:spcAft>
              <a:buClrTx/>
              <a:buSzTx/>
              <a:buFont charset="0" panose="020B0604020202020204" pitchFamily="34" typeface="Arial"/>
              <a:buNone/>
              <a:tabLst/>
              <a:defRPr/>
            </a:pPr>
            <a:r>
              <a:rPr dirty="0" lang="en-IN"/>
              <a:t>Section title</a:t>
            </a:r>
          </a:p>
        </p:txBody>
      </p:sp>
      <p:sp>
        <p:nvSpPr>
          <p:cNvPr id="2" name="Text Placeholder 12">
            <a:extLst>
              <a:ext uri="{FF2B5EF4-FFF2-40B4-BE49-F238E27FC236}">
                <a16:creationId xmlns:a16="http://schemas.microsoft.com/office/drawing/2014/main" id="{712C1F5E-B003-0658-1B08-14B3A09FD863}"/>
              </a:ext>
            </a:extLst>
          </p:cNvPr>
          <p:cNvSpPr>
            <a:spLocks noGrp="1"/>
          </p:cNvSpPr>
          <p:nvPr>
            <p:ph hasCustomPrompt="1" idx="14" sz="quarter" type="body"/>
          </p:nvPr>
        </p:nvSpPr>
        <p:spPr>
          <a:xfrm>
            <a:off x="2753273" y="1272540"/>
            <a:ext cx="5251500" cy="457198"/>
          </a:xfrm>
          <a:prstGeom prst="rect">
            <a:avLst/>
          </a:prstGeom>
          <a:solidFill>
            <a:schemeClr val="accent2">
              <a:alpha val="0"/>
            </a:schemeClr>
          </a:solidFill>
        </p:spPr>
        <p:txBody>
          <a:bodyPr anchor="b" lIns="90000" wrap="square">
            <a:noAutofit/>
          </a:bodyPr>
          <a:lstStyle>
            <a:lvl1pPr indent="0" marL="0">
              <a:lnSpc>
                <a:spcPct val="100000"/>
              </a:lnSpc>
              <a:spcBef>
                <a:spcPts val="0"/>
              </a:spcBef>
              <a:buFont charset="0" panose="020B0604020202020204" pitchFamily="34" typeface="Arial"/>
              <a:buNone/>
              <a:defRPr sz="1800">
                <a:solidFill>
                  <a:schemeClr val="accent6"/>
                </a:solidFill>
                <a:latin typeface="+mj-lt"/>
                <a:cs charset="0" panose="020B0604020202020204" pitchFamily="34" typeface="Arial"/>
              </a:defRPr>
            </a:lvl1pPr>
            <a:lvl2pPr indent="0" marL="342900">
              <a:buNone/>
              <a:defRPr sz="6000">
                <a:latin charset="0" panose="020B0604020202020204" pitchFamily="34" typeface="Arial"/>
                <a:cs charset="0" panose="020B0604020202020204" pitchFamily="34" typeface="Arial"/>
              </a:defRPr>
            </a:lvl2pPr>
            <a:lvl3pPr indent="0" marL="685800">
              <a:buNone/>
              <a:defRPr sz="6000">
                <a:latin charset="0" panose="020B0604020202020204" pitchFamily="34" typeface="Arial"/>
                <a:cs charset="0" panose="020B0604020202020204" pitchFamily="34" typeface="Arial"/>
              </a:defRPr>
            </a:lvl3pPr>
            <a:lvl4pPr indent="0" marL="1028700">
              <a:buNone/>
              <a:defRPr sz="6000">
                <a:latin charset="0" panose="020B0604020202020204" pitchFamily="34" typeface="Arial"/>
                <a:cs charset="0" panose="020B0604020202020204" pitchFamily="34" typeface="Arial"/>
              </a:defRPr>
            </a:lvl4pPr>
            <a:lvl5pPr indent="0" marL="1371600">
              <a:buNone/>
              <a:defRPr sz="6000">
                <a:latin charset="0" panose="020B0604020202020204" pitchFamily="34" typeface="Arial"/>
                <a:cs charset="0" panose="020B0604020202020204" pitchFamily="34" typeface="Arial"/>
              </a:defRPr>
            </a:lvl5pPr>
          </a:lstStyle>
          <a:p>
            <a:pPr lvl="0"/>
            <a:r>
              <a:rPr dirty="0" lang="en-US"/>
              <a:t>Subtitle</a:t>
            </a:r>
          </a:p>
        </p:txBody>
      </p:sp>
      <p:sp>
        <p:nvSpPr>
          <p:cNvPr id="7" name="Slide Number Placeholder 6">
            <a:extLst>
              <a:ext uri="{FF2B5EF4-FFF2-40B4-BE49-F238E27FC236}">
                <a16:creationId xmlns:a16="http://schemas.microsoft.com/office/drawing/2014/main" id="{02E12D12-5556-C31B-CEB1-651713A77FC6}"/>
              </a:ext>
            </a:extLst>
          </p:cNvPr>
          <p:cNvSpPr txBox="1">
            <a:spLocks/>
          </p:cNvSpPr>
          <p:nvPr userDrawn="1"/>
        </p:nvSpPr>
        <p:spPr>
          <a:xfrm>
            <a:off x="58948" y="4793463"/>
            <a:ext cx="360098" cy="273844"/>
          </a:xfrm>
          <a:prstGeom prst="rect">
            <a:avLst/>
          </a:prstGeom>
        </p:spPr>
        <p:txBody>
          <a:bodyPr anchor="ctr" bIns="34290" lIns="68580" rIns="68580" rtlCol="0" tIns="34290" vert="horz"/>
          <a:lstStyle>
            <a:defPPr>
              <a:defRPr lang="en-US"/>
            </a:defPPr>
            <a:lvl1pPr algn="l" defTabSz="914400" eaLnBrk="1" hangingPunct="1" latinLnBrk="0" marL="0" rtl="0">
              <a:defRPr kern="1200" sz="1200">
                <a:solidFill>
                  <a:schemeClr val="tx1">
                    <a:tint val="75000"/>
                  </a:schemeClr>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fld id="{2B60C70C-E473-9E49-863B-88FCC598397C}" type="slidenum">
              <a:rPr lang="en-US" smtClean="0" sz="1000">
                <a:solidFill>
                  <a:schemeClr val="bg2"/>
                </a:solidFill>
              </a:rPr>
              <a:pPr algn="ctr"/>
              <a:t>‹#›</a:t>
            </a:fld>
            <a:endParaRPr dirty="0" lang="en-US" sz="1000">
              <a:solidFill>
                <a:schemeClr val="bg2"/>
              </a:solidFill>
            </a:endParaRPr>
          </a:p>
        </p:txBody>
      </p:sp>
    </p:spTree>
    <p:extLst>
      <p:ext uri="{BB962C8B-B14F-4D97-AF65-F5344CB8AC3E}">
        <p14:creationId xmlns:p14="http://schemas.microsoft.com/office/powerpoint/2010/main" val="24549104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3.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2.sv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p="http://schemas.openxmlformats.org/presentationml/2006/main" xmlns:a="http://schemas.openxmlformats.org/drawing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3" name="Slide Number Placeholder 6">
            <a:extLst>
              <a:ext uri="{FF2B5EF4-FFF2-40B4-BE49-F238E27FC236}">
                <a16:creationId xmlns:a16="http://schemas.microsoft.com/office/drawing/2014/main" id="{45414B8D-6CF3-48AD-4280-34DA9BE2D9AE}"/>
              </a:ext>
            </a:extLst>
          </p:cNvPr>
          <p:cNvSpPr txBox="1">
            <a:spLocks/>
          </p:cNvSpPr>
          <p:nvPr userDrawn="1"/>
        </p:nvSpPr>
        <p:spPr>
          <a:xfrm>
            <a:off x="58948" y="4808703"/>
            <a:ext cx="360098" cy="273844"/>
          </a:xfrm>
          <a:prstGeom prst="rect">
            <a:avLst/>
          </a:prstGeom>
        </p:spPr>
        <p:txBody>
          <a:bodyPr anchor="ctr" bIns="34290" lIns="68580" rIns="68580" rtlCol="0" tIns="34290" vert="horz"/>
          <a:lstStyle>
            <a:defPPr>
              <a:defRPr lang="en-US"/>
            </a:defPPr>
            <a:lvl1pPr algn="l" defTabSz="914400" eaLnBrk="1" hangingPunct="1" latinLnBrk="0" marL="0" rtl="0">
              <a:defRPr kern="1200" sz="1200">
                <a:solidFill>
                  <a:schemeClr val="tx1">
                    <a:tint val="75000"/>
                  </a:schemeClr>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fld id="{2B60C70C-E473-9E49-863B-88FCC598397C}" type="slidenum">
              <a:rPr lang="en-US" smtClean="0" sz="1000">
                <a:solidFill>
                  <a:srgbClr val="EB262A"/>
                </a:solidFill>
              </a:rPr>
              <a:pPr algn="ctr"/>
              <a:t>‹#›</a:t>
            </a:fld>
            <a:endParaRPr dirty="0" lang="en-US" sz="1000">
              <a:solidFill>
                <a:srgbClr val="EB262A"/>
              </a:solidFill>
            </a:endParaRPr>
          </a:p>
        </p:txBody>
      </p:sp>
      <p:pic>
        <p:nvPicPr>
          <p:cNvPr id="4" name="Graphic 3">
            <a:extLst>
              <a:ext uri="{FF2B5EF4-FFF2-40B4-BE49-F238E27FC236}">
                <a16:creationId xmlns:a16="http://schemas.microsoft.com/office/drawing/2014/main" id="{4786818B-E81F-5F5A-1A89-BE8A74A4B211}"/>
              </a:ext>
            </a:extLst>
          </p:cNvPr>
          <p:cNvPicPr>
            <a:picLocks noChangeAspect="1"/>
          </p:cNvPicPr>
          <p:nvPr userDrawn="1"/>
        </p:nvPicPr>
        <p:blipFill>
          <a:blip cstate="screen" r:embed="rId45">
            <a:extLst>
              <a:ext uri="{28A0092B-C50C-407E-A947-70E740481C1C}">
                <a14:useLocalDpi xmlns:a14="http://schemas.microsoft.com/office/drawing/2010/main"/>
              </a:ext>
              <a:ext uri="{96DAC541-7B7A-43D3-8B79-37D633B846F1}">
                <asvg:svgBlip xmlns:asvg="http://schemas.microsoft.com/office/drawing/2016/SVG/main" r:embed="rId46"/>
              </a:ext>
            </a:extLst>
          </a:blip>
          <a:stretch>
            <a:fillRect/>
          </a:stretch>
        </p:blipFill>
        <p:spPr>
          <a:xfrm>
            <a:off x="8297640" y="4865834"/>
            <a:ext cx="752380" cy="203702"/>
          </a:xfrm>
          <a:prstGeom prst="rect">
            <a:avLst/>
          </a:prstGeom>
        </p:spPr>
      </p:pic>
      <p:pic>
        <p:nvPicPr>
          <p:cNvPr id="5" name="Graphic 25">
            <a:extLst>
              <a:ext uri="{FF2B5EF4-FFF2-40B4-BE49-F238E27FC236}">
                <a16:creationId xmlns:a16="http://schemas.microsoft.com/office/drawing/2014/main" id="{101B3601-8A23-1D1B-B241-959126698034}"/>
              </a:ext>
            </a:extLst>
          </p:cNvPr>
          <p:cNvPicPr>
            <a:picLocks noChangeAspect="1"/>
          </p:cNvPicPr>
          <p:nvPr userDrawn="1"/>
        </p:nvPicPr>
        <p:blipFill rotWithShape="1">
          <a:blip r:embed="rId47">
            <a:extLst>
              <a:ext uri="{28A0092B-C50C-407E-A947-70E740481C1C}">
                <a14:useLocalDpi xmlns:a14="http://schemas.microsoft.com/office/drawing/2010/main" val="0"/>
              </a:ext>
            </a:extLst>
          </a:blip>
          <a:srcRect b="30" r="57036" t="30"/>
          <a:stretch/>
        </p:blipFill>
        <p:spPr>
          <a:xfrm rot="16200000">
            <a:off x="2316279" y="2960286"/>
            <a:ext cx="220984" cy="3963538"/>
          </a:xfrm>
          <a:prstGeom prst="rect">
            <a:avLst/>
          </a:prstGeom>
        </p:spPr>
      </p:pic>
      <p:pic>
        <p:nvPicPr>
          <p:cNvPr id="6" name="Graphic 25">
            <a:extLst>
              <a:ext uri="{FF2B5EF4-FFF2-40B4-BE49-F238E27FC236}">
                <a16:creationId xmlns:a16="http://schemas.microsoft.com/office/drawing/2014/main" id="{D48C92A5-2E58-5791-BDE2-A8F19AA3BCAF}"/>
              </a:ext>
            </a:extLst>
          </p:cNvPr>
          <p:cNvPicPr>
            <a:picLocks noChangeAspect="1"/>
          </p:cNvPicPr>
          <p:nvPr userDrawn="1"/>
        </p:nvPicPr>
        <p:blipFill rotWithShape="1">
          <a:blip r:embed="rId47">
            <a:extLst>
              <a:ext uri="{28A0092B-C50C-407E-A947-70E740481C1C}">
                <a14:useLocalDpi xmlns:a14="http://schemas.microsoft.com/office/drawing/2010/main" val="0"/>
              </a:ext>
            </a:extLst>
          </a:blip>
          <a:srcRect b="30" r="50862" t="1955"/>
          <a:stretch/>
        </p:blipFill>
        <p:spPr>
          <a:xfrm rot="16200000">
            <a:off x="6185404" y="2984894"/>
            <a:ext cx="252739" cy="3887212"/>
          </a:xfrm>
          <a:prstGeom prst="rect">
            <a:avLst/>
          </a:prstGeom>
        </p:spPr>
      </p:pic>
    </p:spTree>
    <p:extLst>
      <p:ext uri="{BB962C8B-B14F-4D97-AF65-F5344CB8AC3E}">
        <p14:creationId xmlns:p14="http://schemas.microsoft.com/office/powerpoint/2010/main" val="1706727652"/>
      </p:ext>
    </p:extLst>
  </p:cSld>
  <p:clrMap accent1="accent1" accent2="accent2" accent3="accent3" accent4="accent4" accent5="accent5" accent6="accent6" bg1="lt1" bg2="lt2" folHlink="folHlink" hlink="hlink" tx1="dk1" tx2="dk2"/>
  <p:sldLayoutIdLst>
    <p:sldLayoutId id="2147483734" r:id="rId1"/>
    <p:sldLayoutId id="2147483733" r:id="rId2"/>
    <p:sldLayoutId id="2147483736" r:id="rId3"/>
    <p:sldLayoutId id="2147483735" r:id="rId4"/>
    <p:sldLayoutId id="2147483737" r:id="rId5"/>
    <p:sldLayoutId id="2147483738" r:id="rId6"/>
    <p:sldLayoutId id="2147483740" r:id="rId7"/>
    <p:sldLayoutId id="2147483705" r:id="rId8"/>
    <p:sldLayoutId id="2147483739" r:id="rId9"/>
    <p:sldLayoutId id="2147483714" r:id="rId10"/>
    <p:sldLayoutId id="2147483756" r:id="rId11"/>
    <p:sldLayoutId id="2147483711" r:id="rId12"/>
    <p:sldLayoutId id="2147483757" r:id="rId13"/>
    <p:sldLayoutId id="2147483718" r:id="rId14"/>
    <p:sldLayoutId id="2147483716" r:id="rId15"/>
    <p:sldLayoutId id="2147483741" r:id="rId16"/>
    <p:sldLayoutId id="2147483710" r:id="rId17"/>
    <p:sldLayoutId id="2147483742" r:id="rId18"/>
    <p:sldLayoutId id="2147483743" r:id="rId19"/>
    <p:sldLayoutId id="2147483744" r:id="rId20"/>
    <p:sldLayoutId id="2147483745" r:id="rId21"/>
    <p:sldLayoutId id="2147483746" r:id="rId22"/>
    <p:sldLayoutId id="2147483747" r:id="rId23"/>
    <p:sldLayoutId id="2147483748" r:id="rId24"/>
    <p:sldLayoutId id="2147483749" r:id="rId25"/>
    <p:sldLayoutId id="2147483750" r:id="rId26"/>
    <p:sldLayoutId id="2147483751" r:id="rId27"/>
    <p:sldLayoutId id="2147483717" r:id="rId28"/>
    <p:sldLayoutId id="2147483715" r:id="rId29"/>
    <p:sldLayoutId id="2147483719" r:id="rId30"/>
    <p:sldLayoutId id="2147483729" r:id="rId31"/>
    <p:sldLayoutId id="2147483726" r:id="rId32"/>
    <p:sldLayoutId id="2147483725" r:id="rId33"/>
    <p:sldLayoutId id="2147483722" r:id="rId34"/>
    <p:sldLayoutId id="2147483723" r:id="rId35"/>
    <p:sldLayoutId id="2147483724" r:id="rId36"/>
    <p:sldLayoutId id="2147483727" r:id="rId37"/>
    <p:sldLayoutId id="2147483728" r:id="rId38"/>
    <p:sldLayoutId id="2147483732" r:id="rId39"/>
    <p:sldLayoutId id="2147483731" r:id="rId40"/>
    <p:sldLayoutId id="2147483755" r:id="rId41"/>
    <p:sldLayoutId id="2147483753" r:id="rId42"/>
    <p:sldLayoutId id="2147483754" r:id="rId43"/>
  </p:sldLayoutIdLst>
  <p:hf dt="0" ftr="0" hdr="0"/>
  <p:txStyles>
    <p:titleStyle>
      <a:lvl1pPr algn="l" defTabSz="685800" eaLnBrk="1" hangingPunct="1" latinLnBrk="0" rtl="0">
        <a:lnSpc>
          <a:spcPct val="90000"/>
        </a:lnSpc>
        <a:spcBef>
          <a:spcPct val="0"/>
        </a:spcBef>
        <a:buNone/>
        <a:defRPr kern="1200" sz="3300">
          <a:solidFill>
            <a:schemeClr val="tx1"/>
          </a:solidFill>
          <a:latin typeface="+mj-lt"/>
          <a:ea typeface="+mj-ea"/>
          <a:cs typeface="+mj-cs"/>
        </a:defRPr>
      </a:lvl1pPr>
    </p:titleStyle>
    <p:body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p:bodyStyle>
    <p:otherStyle>
      <a:defPPr>
        <a:defRPr lang="en-US"/>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hyperlink" Target="https://www.concerttech.com/wp-content/uploads/2021/05/Aberdeen_Fixing_First_Time_Fix_2013.pdf" TargetMode="Externa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3" Type="http://schemas.openxmlformats.org/officeDocument/2006/relationships/image" Target="../media/image27.svg"/><Relationship Id="rId7" Type="http://schemas.openxmlformats.org/officeDocument/2006/relationships/image" Target="../media/image31.sv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42.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_rels/slide4.xml.rels><?xml version="1.0" encoding="UTF-8" standalone="yes" ?><Relationships xmlns="http://schemas.openxmlformats.org/package/2006/relationships"><Relationship Id="rId8" Target="../media/image43.png" Type="http://schemas.openxmlformats.org/officeDocument/2006/relationships/image"/><Relationship Id="rId3" Target="../media/hdphoto1.wdp" Type="http://schemas.microsoft.com/office/2007/relationships/hdphoto"/><Relationship Id="rId7" Target="../media/image42.svg" Type="http://schemas.openxmlformats.org/officeDocument/2006/relationships/image"/><Relationship Id="rId12" Target="../media/image47.jpeg" Type="http://schemas.openxmlformats.org/officeDocument/2006/relationships/image"/><Relationship Id="rId2" Target="../media/image38.png" Type="http://schemas.openxmlformats.org/officeDocument/2006/relationships/image"/><Relationship Id="rId1" Target="../slideLayouts/slideLayout42.xml" Type="http://schemas.openxmlformats.org/officeDocument/2006/relationships/slideLayout"/><Relationship Id="rId6" Target="../media/image41.png" Type="http://schemas.openxmlformats.org/officeDocument/2006/relationships/image"/><Relationship Id="rId11" Target="../media/image46.jpeg" Type="http://schemas.openxmlformats.org/officeDocument/2006/relationships/image"/><Relationship Id="rId5" Target="../media/image40.svg" Type="http://schemas.openxmlformats.org/officeDocument/2006/relationships/image"/><Relationship Id="rId10" Target="../media/image45.jpeg" Type="http://schemas.openxmlformats.org/officeDocument/2006/relationships/image"/><Relationship Id="rId4" Target="../media/image39.png" Type="http://schemas.openxmlformats.org/officeDocument/2006/relationships/image"/><Relationship Id="rId9" Target="../media/image44.svg" Type="http://schemas.openxmlformats.org/officeDocument/2006/relationships/image"/></Relationships>
</file>

<file path=ppt/slides/_rels/slide5.xml.rels><?xml version="1.0" encoding="UTF-8" standalone="yes" ?><Relationships xmlns="http://schemas.openxmlformats.org/package/2006/relationships"><Relationship Id="rId8" Target="../media/image54.png" Type="http://schemas.openxmlformats.org/officeDocument/2006/relationships/image"/><Relationship Id="rId13" Target="../media/image43.png" Type="http://schemas.openxmlformats.org/officeDocument/2006/relationships/image"/><Relationship Id="rId3" Target="../media/image49.png" Type="http://schemas.openxmlformats.org/officeDocument/2006/relationships/image"/><Relationship Id="rId7" Target="../media/image53.png" Type="http://schemas.openxmlformats.org/officeDocument/2006/relationships/image"/><Relationship Id="rId12" Target="../media/image55.svg" Type="http://schemas.openxmlformats.org/officeDocument/2006/relationships/image"/><Relationship Id="rId2" Target="../media/image48.jpeg" Type="http://schemas.openxmlformats.org/officeDocument/2006/relationships/image"/><Relationship Id="rId1" Target="../slideLayouts/slideLayout42.xml" Type="http://schemas.openxmlformats.org/officeDocument/2006/relationships/slideLayout"/><Relationship Id="rId6" Target="../media/image52.jpeg" Type="http://schemas.openxmlformats.org/officeDocument/2006/relationships/image"/><Relationship Id="rId11" Target="../media/image41.png" Type="http://schemas.openxmlformats.org/officeDocument/2006/relationships/image"/><Relationship Id="rId5" Target="../media/image51.jpeg" Type="http://schemas.openxmlformats.org/officeDocument/2006/relationships/image"/><Relationship Id="rId10" Target="../media/image40.svg" Type="http://schemas.openxmlformats.org/officeDocument/2006/relationships/image"/><Relationship Id="rId4" Target="../media/image50.jpeg" Type="http://schemas.openxmlformats.org/officeDocument/2006/relationships/image"/><Relationship Id="rId9" Target="../media/image39.png" Type="http://schemas.openxmlformats.org/officeDocument/2006/relationships/image"/><Relationship Id="rId14" Target="../media/image44.svg" Type="http://schemas.openxmlformats.org/officeDocument/2006/relationships/image"/></Relationships>
</file>

<file path=ppt/slides/_rels/slide6.xml.rels><?xml version="1.0" encoding="UTF-8" standalone="yes" ?><Relationships xmlns="http://schemas.openxmlformats.org/package/2006/relationships"><Relationship Id="rId8" Target="../media/image40.svg" Type="http://schemas.openxmlformats.org/officeDocument/2006/relationships/image"/><Relationship Id="rId3" Target="../media/image57.jpeg" Type="http://schemas.openxmlformats.org/officeDocument/2006/relationships/image"/><Relationship Id="rId7" Target="../media/image39.png" Type="http://schemas.openxmlformats.org/officeDocument/2006/relationships/image"/><Relationship Id="rId12" Target="../media/image44.svg" Type="http://schemas.openxmlformats.org/officeDocument/2006/relationships/image"/><Relationship Id="rId2" Target="../media/image56.png" Type="http://schemas.openxmlformats.org/officeDocument/2006/relationships/image"/><Relationship Id="rId1" Target="../slideLayouts/slideLayout42.xml" Type="http://schemas.openxmlformats.org/officeDocument/2006/relationships/slideLayout"/><Relationship Id="rId6" Target="../media/image60.png" Type="http://schemas.openxmlformats.org/officeDocument/2006/relationships/image"/><Relationship Id="rId11" Target="../media/image43.png" Type="http://schemas.openxmlformats.org/officeDocument/2006/relationships/image"/><Relationship Id="rId5" Target="../media/image59.jpeg" Type="http://schemas.openxmlformats.org/officeDocument/2006/relationships/image"/><Relationship Id="rId10" Target="../media/image55.svg" Type="http://schemas.openxmlformats.org/officeDocument/2006/relationships/image"/><Relationship Id="rId4" Target="../media/image58.jpeg" Type="http://schemas.openxmlformats.org/officeDocument/2006/relationships/image"/><Relationship Id="rId9" Target="../media/image41.png" Type="http://schemas.openxmlformats.org/officeDocument/2006/relationships/image"/></Relationships>
</file>

<file path=ppt/slides/_rels/slide7.xml.rels><?xml version="1.0" encoding="UTF-8" standalone="yes" ?><Relationships xmlns="http://schemas.openxmlformats.org/package/2006/relationships"><Relationship Id="rId8" Target="../media/image41.png" Type="http://schemas.openxmlformats.org/officeDocument/2006/relationships/image"/><Relationship Id="rId3" Target="../media/image62.png" Type="http://schemas.openxmlformats.org/officeDocument/2006/relationships/image"/><Relationship Id="rId7" Target="../media/image40.svg" Type="http://schemas.openxmlformats.org/officeDocument/2006/relationships/image"/><Relationship Id="rId2" Target="../media/image61.jpeg" Type="http://schemas.openxmlformats.org/officeDocument/2006/relationships/image"/><Relationship Id="rId1" Target="../slideLayouts/slideLayout42.xml" Type="http://schemas.openxmlformats.org/officeDocument/2006/relationships/slideLayout"/><Relationship Id="rId6" Target="../media/image39.png" Type="http://schemas.openxmlformats.org/officeDocument/2006/relationships/image"/><Relationship Id="rId11" Target="../media/image44.svg" Type="http://schemas.openxmlformats.org/officeDocument/2006/relationships/image"/><Relationship Id="rId5" Target="../media/image64.png" Type="http://schemas.openxmlformats.org/officeDocument/2006/relationships/image"/><Relationship Id="rId10" Target="../media/image43.png" Type="http://schemas.openxmlformats.org/officeDocument/2006/relationships/image"/><Relationship Id="rId4" Target="../media/image63.png" Type="http://schemas.openxmlformats.org/officeDocument/2006/relationships/image"/><Relationship Id="rId9" Target="../media/image55.svg" Type="http://schemas.openxmlformats.org/officeDocument/2006/relationships/image"/></Relationships>
</file>

<file path=ppt/slides/_rels/slide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42.xml"/><Relationship Id="rId6" Type="http://schemas.openxmlformats.org/officeDocument/2006/relationships/image" Target="../media/image69.png"/><Relationship Id="rId5" Type="http://schemas.openxmlformats.org/officeDocument/2006/relationships/image" Target="../media/image68.jpeg"/><Relationship Id="rId4" Type="http://schemas.openxmlformats.org/officeDocument/2006/relationships/image" Target="../media/image67.jpeg"/></Relationships>
</file>

<file path=ppt/slides/_rels/slide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8B4CEE-84DF-0E8F-5225-BEA079344AA5}"/>
              </a:ext>
            </a:extLst>
          </p:cNvPr>
          <p:cNvSpPr>
            <a:spLocks noGrp="1"/>
          </p:cNvSpPr>
          <p:nvPr>
            <p:ph type="body" sz="quarter" idx="10"/>
          </p:nvPr>
        </p:nvSpPr>
        <p:spPr>
          <a:xfrm>
            <a:off x="4697008" y="1936961"/>
            <a:ext cx="3933037" cy="1200329"/>
          </a:xfrm>
        </p:spPr>
        <p:txBody>
          <a:bodyPr/>
          <a:lstStyle/>
          <a:p>
            <a:r>
              <a:rPr lang="en-US" sz="2400" dirty="0"/>
              <a:t>Creating a smart field workforce with an </a:t>
            </a:r>
          </a:p>
          <a:p>
            <a:r>
              <a:rPr lang="en-US" sz="2400" dirty="0"/>
              <a:t>AI-powered video guide * </a:t>
            </a:r>
          </a:p>
        </p:txBody>
      </p:sp>
      <p:sp>
        <p:nvSpPr>
          <p:cNvPr id="5" name="Text Placeholder 4">
            <a:extLst>
              <a:ext uri="{FF2B5EF4-FFF2-40B4-BE49-F238E27FC236}">
                <a16:creationId xmlns:a16="http://schemas.microsoft.com/office/drawing/2014/main" id="{011FAF25-6D40-4BBB-1227-BED0996D162F}"/>
              </a:ext>
            </a:extLst>
          </p:cNvPr>
          <p:cNvSpPr>
            <a:spLocks noGrp="1"/>
          </p:cNvSpPr>
          <p:nvPr>
            <p:ph type="body" sz="quarter" idx="11"/>
          </p:nvPr>
        </p:nvSpPr>
        <p:spPr>
          <a:xfrm>
            <a:off x="4697008" y="3369770"/>
            <a:ext cx="3933037" cy="438582"/>
          </a:xfrm>
        </p:spPr>
        <p:txBody>
          <a:bodyPr/>
          <a:lstStyle/>
          <a:p>
            <a:pPr>
              <a:lnSpc>
                <a:spcPct val="100000"/>
              </a:lnSpc>
              <a:spcBef>
                <a:spcPts val="300"/>
              </a:spcBef>
            </a:pPr>
            <a:r>
              <a:rPr lang="en-US" sz="1000" b="1" dirty="0">
                <a:solidFill>
                  <a:schemeClr val="tx1"/>
                </a:solidFill>
              </a:rPr>
              <a:t>Credits</a:t>
            </a:r>
          </a:p>
          <a:p>
            <a:pPr>
              <a:lnSpc>
                <a:spcPct val="100000"/>
              </a:lnSpc>
              <a:spcBef>
                <a:spcPts val="300"/>
              </a:spcBef>
            </a:pPr>
            <a:r>
              <a:rPr lang="en-IN" sz="1000" dirty="0">
                <a:solidFill>
                  <a:schemeClr val="tx1"/>
                </a:solidFill>
              </a:rPr>
              <a:t>Richard Abraham | </a:t>
            </a:r>
            <a:r>
              <a:rPr lang="en-IN" sz="1000" dirty="0" err="1">
                <a:solidFill>
                  <a:schemeClr val="tx1"/>
                </a:solidFill>
              </a:rPr>
              <a:t>Sabharinath</a:t>
            </a:r>
            <a:r>
              <a:rPr lang="en-IN" sz="1000" dirty="0">
                <a:solidFill>
                  <a:schemeClr val="tx1"/>
                </a:solidFill>
              </a:rPr>
              <a:t> S | </a:t>
            </a:r>
            <a:r>
              <a:rPr lang="en-IN" sz="1000" dirty="0" err="1">
                <a:solidFill>
                  <a:schemeClr val="tx1"/>
                </a:solidFill>
              </a:rPr>
              <a:t>Deesha</a:t>
            </a:r>
            <a:r>
              <a:rPr lang="en-IN" sz="1000" dirty="0">
                <a:solidFill>
                  <a:schemeClr val="tx1"/>
                </a:solidFill>
              </a:rPr>
              <a:t> </a:t>
            </a:r>
            <a:r>
              <a:rPr lang="en-IN" sz="1000" dirty="0" err="1">
                <a:solidFill>
                  <a:schemeClr val="tx1"/>
                </a:solidFill>
              </a:rPr>
              <a:t>Chaware</a:t>
            </a:r>
            <a:endParaRPr lang="en-IN" sz="1000" dirty="0">
              <a:solidFill>
                <a:schemeClr val="tx1"/>
              </a:solidFill>
            </a:endParaRPr>
          </a:p>
        </p:txBody>
      </p:sp>
      <p:sp>
        <p:nvSpPr>
          <p:cNvPr id="8" name="Text Placeholder 4">
            <a:extLst>
              <a:ext uri="{FF2B5EF4-FFF2-40B4-BE49-F238E27FC236}">
                <a16:creationId xmlns:a16="http://schemas.microsoft.com/office/drawing/2014/main" id="{611ECF21-6356-2DFD-FB01-E568876B801B}"/>
              </a:ext>
            </a:extLst>
          </p:cNvPr>
          <p:cNvSpPr txBox="1">
            <a:spLocks/>
          </p:cNvSpPr>
          <p:nvPr/>
        </p:nvSpPr>
        <p:spPr>
          <a:xfrm>
            <a:off x="5148445" y="4349372"/>
            <a:ext cx="2319155" cy="523220"/>
          </a:xfrm>
          <a:prstGeom prst="rect">
            <a:avLst/>
          </a:prstGeom>
        </p:spPr>
        <p:txBody>
          <a:bodyPr wrap="square" anchor="t">
            <a:sp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rgbClr val="FF0000"/>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300"/>
              </a:spcBef>
            </a:pPr>
            <a:r>
              <a:rPr lang="en-US" sz="700" dirty="0"/>
              <a:t>* The development of the solution with the AI-assisted video guide and the Recommendation Engine is a collaborative effort in partnership with </a:t>
            </a:r>
            <a:r>
              <a:rPr lang="en-US" sz="700" dirty="0" err="1"/>
              <a:t>Vyntelligence</a:t>
            </a:r>
            <a:r>
              <a:rPr lang="en-US" sz="700" dirty="0"/>
              <a:t>.</a:t>
            </a:r>
          </a:p>
        </p:txBody>
      </p:sp>
    </p:spTree>
    <p:extLst>
      <p:ext uri="{BB962C8B-B14F-4D97-AF65-F5344CB8AC3E}">
        <p14:creationId xmlns:p14="http://schemas.microsoft.com/office/powerpoint/2010/main" val="2895406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D7E9B2F-705D-48DC-FB9C-85BD1249DCF3}"/>
              </a:ext>
            </a:extLst>
          </p:cNvPr>
          <p:cNvSpPr>
            <a:spLocks noGrp="1"/>
          </p:cNvSpPr>
          <p:nvPr>
            <p:ph type="body" sz="quarter" idx="13"/>
          </p:nvPr>
        </p:nvSpPr>
        <p:spPr/>
        <p:txBody>
          <a:bodyPr/>
          <a:lstStyle/>
          <a:p>
            <a:r>
              <a:rPr lang="en-IN" dirty="0"/>
              <a:t>Thank you</a:t>
            </a:r>
          </a:p>
        </p:txBody>
      </p:sp>
      <p:sp>
        <p:nvSpPr>
          <p:cNvPr id="7" name="Text Placeholder 6">
            <a:extLst>
              <a:ext uri="{FF2B5EF4-FFF2-40B4-BE49-F238E27FC236}">
                <a16:creationId xmlns:a16="http://schemas.microsoft.com/office/drawing/2014/main" id="{4FC9A64F-1234-A1C8-93ED-F82DFF08AB8F}"/>
              </a:ext>
            </a:extLst>
          </p:cNvPr>
          <p:cNvSpPr>
            <a:spLocks noGrp="1"/>
          </p:cNvSpPr>
          <p:nvPr>
            <p:ph type="body" sz="quarter" idx="14"/>
          </p:nvPr>
        </p:nvSpPr>
        <p:spPr/>
        <p:txBody>
          <a:bodyPr/>
          <a:lstStyle/>
          <a:p>
            <a:r>
              <a:rPr lang="en-IN" dirty="0"/>
              <a:t>insights@prodapt.com</a:t>
            </a:r>
          </a:p>
        </p:txBody>
      </p:sp>
    </p:spTree>
    <p:extLst>
      <p:ext uri="{BB962C8B-B14F-4D97-AF65-F5344CB8AC3E}">
        <p14:creationId xmlns:p14="http://schemas.microsoft.com/office/powerpoint/2010/main" val="285266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022DCAEA-1020-1113-DF97-4FAD1F9288C9}"/>
              </a:ext>
            </a:extLst>
          </p:cNvPr>
          <p:cNvSpPr/>
          <p:nvPr/>
        </p:nvSpPr>
        <p:spPr>
          <a:xfrm>
            <a:off x="292669" y="947001"/>
            <a:ext cx="4151435" cy="3224638"/>
          </a:xfrm>
          <a:prstGeom prst="rect">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endParaRPr lang="en-US" sz="1000" b="1" dirty="0">
              <a:solidFill>
                <a:schemeClr val="bg1"/>
              </a:solidFill>
              <a:cs typeface="Segoe UI" panose="020B0502040204020203" pitchFamily="34" charset="0"/>
            </a:endParaRPr>
          </a:p>
        </p:txBody>
      </p:sp>
      <p:sp>
        <p:nvSpPr>
          <p:cNvPr id="43" name="Rectangle 42">
            <a:extLst>
              <a:ext uri="{FF2B5EF4-FFF2-40B4-BE49-F238E27FC236}">
                <a16:creationId xmlns:a16="http://schemas.microsoft.com/office/drawing/2014/main" id="{0D65BC5A-C428-1C5E-7854-E75AF874530B}"/>
              </a:ext>
            </a:extLst>
          </p:cNvPr>
          <p:cNvSpPr/>
          <p:nvPr/>
        </p:nvSpPr>
        <p:spPr>
          <a:xfrm>
            <a:off x="4699897" y="947001"/>
            <a:ext cx="4151435" cy="3224638"/>
          </a:xfrm>
          <a:prstGeom prst="rect">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36000" rIns="180000" rtlCol="0" anchor="ctr"/>
          <a:lstStyle/>
          <a:p>
            <a:endParaRPr lang="en-US" sz="1000" b="1" dirty="0">
              <a:solidFill>
                <a:schemeClr val="bg1"/>
              </a:solidFill>
              <a:cs typeface="Segoe UI" panose="020B0502040204020203" pitchFamily="34" charset="0"/>
            </a:endParaRPr>
          </a:p>
        </p:txBody>
      </p:sp>
      <p:sp>
        <p:nvSpPr>
          <p:cNvPr id="7" name="Title 6">
            <a:extLst>
              <a:ext uri="{FF2B5EF4-FFF2-40B4-BE49-F238E27FC236}">
                <a16:creationId xmlns:a16="http://schemas.microsoft.com/office/drawing/2014/main" id="{7C0EF4CA-04C7-35AA-2B69-60A5757D66FA}"/>
              </a:ext>
            </a:extLst>
          </p:cNvPr>
          <p:cNvSpPr>
            <a:spLocks noGrp="1"/>
          </p:cNvSpPr>
          <p:nvPr>
            <p:ph type="title"/>
          </p:nvPr>
        </p:nvSpPr>
        <p:spPr>
          <a:xfrm>
            <a:off x="224247" y="188464"/>
            <a:ext cx="8133940" cy="646331"/>
          </a:xfrm>
        </p:spPr>
        <p:txBody>
          <a:bodyPr/>
          <a:lstStyle/>
          <a:p>
            <a:r>
              <a:rPr lang="en-US" sz="1800" dirty="0"/>
              <a:t>Field service providers are constantly striving to improve efficiency, reduce the number of site visits and improve customer experience </a:t>
            </a:r>
            <a:endParaRPr lang="en-IN" sz="1800" dirty="0"/>
          </a:p>
        </p:txBody>
      </p:sp>
      <p:sp>
        <p:nvSpPr>
          <p:cNvPr id="11" name="Freeform: Shape 10">
            <a:extLst>
              <a:ext uri="{FF2B5EF4-FFF2-40B4-BE49-F238E27FC236}">
                <a16:creationId xmlns:a16="http://schemas.microsoft.com/office/drawing/2014/main" id="{F02FC997-19E3-E349-DB9A-C0F482101C75}"/>
              </a:ext>
            </a:extLst>
          </p:cNvPr>
          <p:cNvSpPr/>
          <p:nvPr/>
        </p:nvSpPr>
        <p:spPr>
          <a:xfrm>
            <a:off x="1694566" y="1755819"/>
            <a:ext cx="859379" cy="844301"/>
          </a:xfrm>
          <a:custGeom>
            <a:avLst/>
            <a:gdLst>
              <a:gd name="connsiteX0" fmla="*/ 856125 w 856125"/>
              <a:gd name="connsiteY0" fmla="*/ 428062 h 856124"/>
              <a:gd name="connsiteX1" fmla="*/ 428063 w 856125"/>
              <a:gd name="connsiteY1" fmla="*/ 856125 h 856124"/>
              <a:gd name="connsiteX2" fmla="*/ 0 w 856125"/>
              <a:gd name="connsiteY2" fmla="*/ 428062 h 856124"/>
              <a:gd name="connsiteX3" fmla="*/ 428063 w 856125"/>
              <a:gd name="connsiteY3" fmla="*/ 0 h 856124"/>
            </a:gdLst>
            <a:ahLst/>
            <a:cxnLst>
              <a:cxn ang="0">
                <a:pos x="connsiteX0" y="connsiteY0"/>
              </a:cxn>
              <a:cxn ang="0">
                <a:pos x="connsiteX1" y="connsiteY1"/>
              </a:cxn>
              <a:cxn ang="0">
                <a:pos x="connsiteX2" y="connsiteY2"/>
              </a:cxn>
              <a:cxn ang="0">
                <a:pos x="connsiteX3" y="connsiteY3"/>
              </a:cxn>
            </a:cxnLst>
            <a:rect l="l" t="t" r="r" b="b"/>
            <a:pathLst>
              <a:path w="856125" h="856124">
                <a:moveTo>
                  <a:pt x="856125" y="428062"/>
                </a:moveTo>
                <a:cubicBezTo>
                  <a:pt x="856125" y="664487"/>
                  <a:pt x="664464" y="856125"/>
                  <a:pt x="428063" y="856125"/>
                </a:cubicBezTo>
                <a:cubicBezTo>
                  <a:pt x="191661" y="856125"/>
                  <a:pt x="0" y="664463"/>
                  <a:pt x="0" y="428062"/>
                </a:cubicBezTo>
                <a:cubicBezTo>
                  <a:pt x="0" y="191661"/>
                  <a:pt x="191661" y="0"/>
                  <a:pt x="428063" y="0"/>
                </a:cubicBezTo>
              </a:path>
            </a:pathLst>
          </a:custGeom>
          <a:noFill/>
          <a:ln w="115985" cap="flat">
            <a:solidFill>
              <a:srgbClr val="DFDFDF"/>
            </a:solidFill>
            <a:prstDash val="solid"/>
            <a:miter/>
          </a:ln>
        </p:spPr>
        <p:txBody>
          <a:bodyPr rtlCol="0" anchor="ctr"/>
          <a:lstStyle/>
          <a:p>
            <a:endParaRPr lang="en-IN" sz="1000"/>
          </a:p>
        </p:txBody>
      </p:sp>
      <p:sp>
        <p:nvSpPr>
          <p:cNvPr id="12" name="Freeform: Shape 11">
            <a:extLst>
              <a:ext uri="{FF2B5EF4-FFF2-40B4-BE49-F238E27FC236}">
                <a16:creationId xmlns:a16="http://schemas.microsoft.com/office/drawing/2014/main" id="{6B245D5E-1774-F89F-57DA-BAC70764174E}"/>
              </a:ext>
            </a:extLst>
          </p:cNvPr>
          <p:cNvSpPr/>
          <p:nvPr/>
        </p:nvSpPr>
        <p:spPr>
          <a:xfrm>
            <a:off x="2124232" y="1755819"/>
            <a:ext cx="429689" cy="422150"/>
          </a:xfrm>
          <a:custGeom>
            <a:avLst/>
            <a:gdLst>
              <a:gd name="connsiteX0" fmla="*/ 0 w 428062"/>
              <a:gd name="connsiteY0" fmla="*/ 0 h 428062"/>
              <a:gd name="connsiteX1" fmla="*/ 428063 w 428062"/>
              <a:gd name="connsiteY1" fmla="*/ 428062 h 428062"/>
            </a:gdLst>
            <a:ahLst/>
            <a:cxnLst>
              <a:cxn ang="0">
                <a:pos x="connsiteX0" y="connsiteY0"/>
              </a:cxn>
              <a:cxn ang="0">
                <a:pos x="connsiteX1" y="connsiteY1"/>
              </a:cxn>
            </a:cxnLst>
            <a:rect l="l" t="t" r="r" b="b"/>
            <a:pathLst>
              <a:path w="428062" h="428062">
                <a:moveTo>
                  <a:pt x="0" y="0"/>
                </a:moveTo>
                <a:cubicBezTo>
                  <a:pt x="236425" y="0"/>
                  <a:pt x="428063" y="191661"/>
                  <a:pt x="428063" y="428062"/>
                </a:cubicBezTo>
              </a:path>
            </a:pathLst>
          </a:custGeom>
          <a:noFill/>
          <a:ln w="115985" cap="flat">
            <a:solidFill>
              <a:srgbClr val="EB262A"/>
            </a:solidFill>
            <a:prstDash val="solid"/>
            <a:miter/>
          </a:ln>
        </p:spPr>
        <p:txBody>
          <a:bodyPr rtlCol="0" anchor="ctr"/>
          <a:lstStyle/>
          <a:p>
            <a:endParaRPr lang="en-IN" sz="1000"/>
          </a:p>
        </p:txBody>
      </p:sp>
      <p:sp>
        <p:nvSpPr>
          <p:cNvPr id="13" name="Freeform: Shape 12">
            <a:extLst>
              <a:ext uri="{FF2B5EF4-FFF2-40B4-BE49-F238E27FC236}">
                <a16:creationId xmlns:a16="http://schemas.microsoft.com/office/drawing/2014/main" id="{B8E16102-A156-BDC7-8A6B-0848D3AC9D57}"/>
              </a:ext>
            </a:extLst>
          </p:cNvPr>
          <p:cNvSpPr/>
          <p:nvPr/>
        </p:nvSpPr>
        <p:spPr>
          <a:xfrm>
            <a:off x="1570683" y="1634133"/>
            <a:ext cx="1107097" cy="1087673"/>
          </a:xfrm>
          <a:custGeom>
            <a:avLst/>
            <a:gdLst>
              <a:gd name="connsiteX0" fmla="*/ 0 w 1102905"/>
              <a:gd name="connsiteY0" fmla="*/ 551453 h 1102904"/>
              <a:gd name="connsiteX1" fmla="*/ 551453 w 1102905"/>
              <a:gd name="connsiteY1" fmla="*/ 0 h 1102904"/>
              <a:gd name="connsiteX2" fmla="*/ 1102906 w 1102905"/>
              <a:gd name="connsiteY2" fmla="*/ 551453 h 1102904"/>
              <a:gd name="connsiteX3" fmla="*/ 551453 w 1102905"/>
              <a:gd name="connsiteY3" fmla="*/ 1102905 h 1102904"/>
            </a:gdLst>
            <a:ahLst/>
            <a:cxnLst>
              <a:cxn ang="0">
                <a:pos x="connsiteX0" y="connsiteY0"/>
              </a:cxn>
              <a:cxn ang="0">
                <a:pos x="connsiteX1" y="connsiteY1"/>
              </a:cxn>
              <a:cxn ang="0">
                <a:pos x="connsiteX2" y="connsiteY2"/>
              </a:cxn>
              <a:cxn ang="0">
                <a:pos x="connsiteX3" y="connsiteY3"/>
              </a:cxn>
            </a:cxnLst>
            <a:rect l="l" t="t" r="r" b="b"/>
            <a:pathLst>
              <a:path w="1102905" h="1102904">
                <a:moveTo>
                  <a:pt x="0" y="551453"/>
                </a:moveTo>
                <a:cubicBezTo>
                  <a:pt x="0" y="246899"/>
                  <a:pt x="246899" y="0"/>
                  <a:pt x="551453" y="0"/>
                </a:cubicBezTo>
                <a:cubicBezTo>
                  <a:pt x="856007" y="0"/>
                  <a:pt x="1102906" y="246899"/>
                  <a:pt x="1102906" y="551453"/>
                </a:cubicBezTo>
                <a:cubicBezTo>
                  <a:pt x="1102906" y="856006"/>
                  <a:pt x="856007" y="1102905"/>
                  <a:pt x="551453" y="1102905"/>
                </a:cubicBezTo>
              </a:path>
            </a:pathLst>
          </a:custGeom>
          <a:noFill/>
          <a:ln w="7101" cap="flat">
            <a:solidFill>
              <a:srgbClr val="EB262A"/>
            </a:solidFill>
            <a:prstDash val="solid"/>
            <a:miter/>
          </a:ln>
        </p:spPr>
        <p:txBody>
          <a:bodyPr rtlCol="0" anchor="ctr"/>
          <a:lstStyle/>
          <a:p>
            <a:endParaRPr lang="en-IN" sz="1000"/>
          </a:p>
        </p:txBody>
      </p:sp>
      <p:sp>
        <p:nvSpPr>
          <p:cNvPr id="14" name="Freeform: Shape 13">
            <a:extLst>
              <a:ext uri="{FF2B5EF4-FFF2-40B4-BE49-F238E27FC236}">
                <a16:creationId xmlns:a16="http://schemas.microsoft.com/office/drawing/2014/main" id="{22AF7312-2BA3-BFB7-7609-97CE28D66FC8}"/>
              </a:ext>
            </a:extLst>
          </p:cNvPr>
          <p:cNvSpPr/>
          <p:nvPr/>
        </p:nvSpPr>
        <p:spPr>
          <a:xfrm>
            <a:off x="2527731" y="1578583"/>
            <a:ext cx="1703908" cy="227083"/>
          </a:xfrm>
          <a:custGeom>
            <a:avLst/>
            <a:gdLst>
              <a:gd name="connsiteX0" fmla="*/ 0 w 1049563"/>
              <a:gd name="connsiteY0" fmla="*/ 230264 h 230263"/>
              <a:gd name="connsiteX1" fmla="*/ 230287 w 1049563"/>
              <a:gd name="connsiteY1" fmla="*/ 0 h 230263"/>
              <a:gd name="connsiteX2" fmla="*/ 1049564 w 1049563"/>
              <a:gd name="connsiteY2" fmla="*/ 0 h 230263"/>
            </a:gdLst>
            <a:ahLst/>
            <a:cxnLst>
              <a:cxn ang="0">
                <a:pos x="connsiteX0" y="connsiteY0"/>
              </a:cxn>
              <a:cxn ang="0">
                <a:pos x="connsiteX1" y="connsiteY1"/>
              </a:cxn>
              <a:cxn ang="0">
                <a:pos x="connsiteX2" y="connsiteY2"/>
              </a:cxn>
            </a:cxnLst>
            <a:rect l="l" t="t" r="r" b="b"/>
            <a:pathLst>
              <a:path w="1049563" h="230263">
                <a:moveTo>
                  <a:pt x="0" y="230264"/>
                </a:moveTo>
                <a:lnTo>
                  <a:pt x="230287" y="0"/>
                </a:lnTo>
                <a:lnTo>
                  <a:pt x="1049564" y="0"/>
                </a:lnTo>
              </a:path>
            </a:pathLst>
          </a:custGeom>
          <a:noFill/>
          <a:ln w="7101" cap="flat">
            <a:solidFill>
              <a:srgbClr val="EB262A"/>
            </a:solidFill>
            <a:prstDash val="solid"/>
            <a:miter/>
          </a:ln>
        </p:spPr>
        <p:txBody>
          <a:bodyPr rtlCol="0" anchor="ctr"/>
          <a:lstStyle/>
          <a:p>
            <a:endParaRPr lang="en-IN" sz="1000"/>
          </a:p>
        </p:txBody>
      </p:sp>
      <p:sp>
        <p:nvSpPr>
          <p:cNvPr id="16" name="Freeform: Shape 15">
            <a:extLst>
              <a:ext uri="{FF2B5EF4-FFF2-40B4-BE49-F238E27FC236}">
                <a16:creationId xmlns:a16="http://schemas.microsoft.com/office/drawing/2014/main" id="{88C228BA-73CC-32A6-F170-38B8527E9C9A}"/>
              </a:ext>
            </a:extLst>
          </p:cNvPr>
          <p:cNvSpPr/>
          <p:nvPr/>
        </p:nvSpPr>
        <p:spPr>
          <a:xfrm>
            <a:off x="2693821" y="2423648"/>
            <a:ext cx="701885" cy="844301"/>
          </a:xfrm>
          <a:custGeom>
            <a:avLst/>
            <a:gdLst>
              <a:gd name="connsiteX0" fmla="*/ 699228 w 699227"/>
              <a:gd name="connsiteY0" fmla="*/ 759299 h 856124"/>
              <a:gd name="connsiteX1" fmla="*/ 428063 w 699227"/>
              <a:gd name="connsiteY1" fmla="*/ 856125 h 856124"/>
              <a:gd name="connsiteX2" fmla="*/ 0 w 699227"/>
              <a:gd name="connsiteY2" fmla="*/ 428062 h 856124"/>
              <a:gd name="connsiteX3" fmla="*/ 428063 w 699227"/>
              <a:gd name="connsiteY3" fmla="*/ 0 h 856124"/>
            </a:gdLst>
            <a:ahLst/>
            <a:cxnLst>
              <a:cxn ang="0">
                <a:pos x="connsiteX0" y="connsiteY0"/>
              </a:cxn>
              <a:cxn ang="0">
                <a:pos x="connsiteX1" y="connsiteY1"/>
              </a:cxn>
              <a:cxn ang="0">
                <a:pos x="connsiteX2" y="connsiteY2"/>
              </a:cxn>
              <a:cxn ang="0">
                <a:pos x="connsiteX3" y="connsiteY3"/>
              </a:cxn>
            </a:cxnLst>
            <a:rect l="l" t="t" r="r" b="b"/>
            <a:pathLst>
              <a:path w="699227" h="856124">
                <a:moveTo>
                  <a:pt x="699228" y="759299"/>
                </a:moveTo>
                <a:cubicBezTo>
                  <a:pt x="625388" y="819821"/>
                  <a:pt x="530979" y="856125"/>
                  <a:pt x="428063" y="856125"/>
                </a:cubicBezTo>
                <a:cubicBezTo>
                  <a:pt x="191638" y="856125"/>
                  <a:pt x="0" y="664463"/>
                  <a:pt x="0" y="428062"/>
                </a:cubicBezTo>
                <a:cubicBezTo>
                  <a:pt x="0" y="191661"/>
                  <a:pt x="191661" y="0"/>
                  <a:pt x="428063" y="0"/>
                </a:cubicBezTo>
              </a:path>
            </a:pathLst>
          </a:custGeom>
          <a:noFill/>
          <a:ln w="115985" cap="flat">
            <a:solidFill>
              <a:srgbClr val="DFDFDF"/>
            </a:solidFill>
            <a:prstDash val="solid"/>
            <a:miter/>
          </a:ln>
        </p:spPr>
        <p:txBody>
          <a:bodyPr rtlCol="0" anchor="ctr"/>
          <a:lstStyle/>
          <a:p>
            <a:endParaRPr lang="en-IN" sz="1000"/>
          </a:p>
        </p:txBody>
      </p:sp>
      <p:sp>
        <p:nvSpPr>
          <p:cNvPr id="17" name="Freeform: Shape 16">
            <a:extLst>
              <a:ext uri="{FF2B5EF4-FFF2-40B4-BE49-F238E27FC236}">
                <a16:creationId xmlns:a16="http://schemas.microsoft.com/office/drawing/2014/main" id="{43A08826-F01E-1E23-57C4-A3510C897E71}"/>
              </a:ext>
            </a:extLst>
          </p:cNvPr>
          <p:cNvSpPr/>
          <p:nvPr/>
        </p:nvSpPr>
        <p:spPr>
          <a:xfrm>
            <a:off x="3123511" y="2423648"/>
            <a:ext cx="429689" cy="422151"/>
          </a:xfrm>
          <a:custGeom>
            <a:avLst/>
            <a:gdLst>
              <a:gd name="connsiteX0" fmla="*/ 0 w 428062"/>
              <a:gd name="connsiteY0" fmla="*/ 0 h 428062"/>
              <a:gd name="connsiteX1" fmla="*/ 428063 w 428062"/>
              <a:gd name="connsiteY1" fmla="*/ 428062 h 428062"/>
            </a:gdLst>
            <a:ahLst/>
            <a:cxnLst>
              <a:cxn ang="0">
                <a:pos x="connsiteX0" y="connsiteY0"/>
              </a:cxn>
              <a:cxn ang="0">
                <a:pos x="connsiteX1" y="connsiteY1"/>
              </a:cxn>
            </a:cxnLst>
            <a:rect l="l" t="t" r="r" b="b"/>
            <a:pathLst>
              <a:path w="428062" h="428062">
                <a:moveTo>
                  <a:pt x="0" y="0"/>
                </a:moveTo>
                <a:cubicBezTo>
                  <a:pt x="236425" y="0"/>
                  <a:pt x="428063" y="191661"/>
                  <a:pt x="428063" y="428062"/>
                </a:cubicBezTo>
              </a:path>
            </a:pathLst>
          </a:custGeom>
          <a:noFill/>
          <a:ln w="115985" cap="flat">
            <a:solidFill>
              <a:srgbClr val="EB262A"/>
            </a:solidFill>
            <a:prstDash val="solid"/>
            <a:miter/>
          </a:ln>
        </p:spPr>
        <p:txBody>
          <a:bodyPr rtlCol="0" anchor="ctr"/>
          <a:lstStyle/>
          <a:p>
            <a:endParaRPr lang="en-IN" sz="1000"/>
          </a:p>
        </p:txBody>
      </p:sp>
      <p:sp>
        <p:nvSpPr>
          <p:cNvPr id="18" name="Freeform: Shape 17">
            <a:extLst>
              <a:ext uri="{FF2B5EF4-FFF2-40B4-BE49-F238E27FC236}">
                <a16:creationId xmlns:a16="http://schemas.microsoft.com/office/drawing/2014/main" id="{DF6C8837-544F-7176-7CE6-24FA12C27526}"/>
              </a:ext>
            </a:extLst>
          </p:cNvPr>
          <p:cNvSpPr/>
          <p:nvPr/>
        </p:nvSpPr>
        <p:spPr>
          <a:xfrm>
            <a:off x="2567583" y="2301962"/>
            <a:ext cx="1107098" cy="1087673"/>
          </a:xfrm>
          <a:custGeom>
            <a:avLst/>
            <a:gdLst>
              <a:gd name="connsiteX0" fmla="*/ 1102906 w 1102905"/>
              <a:gd name="connsiteY0" fmla="*/ 551453 h 1102904"/>
              <a:gd name="connsiteX1" fmla="*/ 551453 w 1102905"/>
              <a:gd name="connsiteY1" fmla="*/ 1102905 h 1102904"/>
              <a:gd name="connsiteX2" fmla="*/ 0 w 1102905"/>
              <a:gd name="connsiteY2" fmla="*/ 551453 h 1102904"/>
              <a:gd name="connsiteX3" fmla="*/ 551453 w 1102905"/>
              <a:gd name="connsiteY3" fmla="*/ 0 h 1102904"/>
            </a:gdLst>
            <a:ahLst/>
            <a:cxnLst>
              <a:cxn ang="0">
                <a:pos x="connsiteX0" y="connsiteY0"/>
              </a:cxn>
              <a:cxn ang="0">
                <a:pos x="connsiteX1" y="connsiteY1"/>
              </a:cxn>
              <a:cxn ang="0">
                <a:pos x="connsiteX2" y="connsiteY2"/>
              </a:cxn>
              <a:cxn ang="0">
                <a:pos x="connsiteX3" y="connsiteY3"/>
              </a:cxn>
            </a:cxnLst>
            <a:rect l="l" t="t" r="r" b="b"/>
            <a:pathLst>
              <a:path w="1102905" h="1102904">
                <a:moveTo>
                  <a:pt x="1102906" y="551453"/>
                </a:moveTo>
                <a:cubicBezTo>
                  <a:pt x="1102906" y="856006"/>
                  <a:pt x="856007" y="1102905"/>
                  <a:pt x="551453" y="1102905"/>
                </a:cubicBezTo>
                <a:cubicBezTo>
                  <a:pt x="246899" y="1102905"/>
                  <a:pt x="0" y="856006"/>
                  <a:pt x="0" y="551453"/>
                </a:cubicBezTo>
                <a:cubicBezTo>
                  <a:pt x="0" y="246899"/>
                  <a:pt x="246899" y="0"/>
                  <a:pt x="551453" y="0"/>
                </a:cubicBezTo>
              </a:path>
            </a:pathLst>
          </a:custGeom>
          <a:noFill/>
          <a:ln w="7101" cap="flat">
            <a:solidFill>
              <a:srgbClr val="EB262A"/>
            </a:solidFill>
            <a:prstDash val="solid"/>
            <a:miter/>
          </a:ln>
        </p:spPr>
        <p:txBody>
          <a:bodyPr rtlCol="0" anchor="ctr"/>
          <a:lstStyle/>
          <a:p>
            <a:endParaRPr lang="en-IN" sz="1000"/>
          </a:p>
        </p:txBody>
      </p:sp>
      <p:sp>
        <p:nvSpPr>
          <p:cNvPr id="19" name="Freeform: Shape 18">
            <a:extLst>
              <a:ext uri="{FF2B5EF4-FFF2-40B4-BE49-F238E27FC236}">
                <a16:creationId xmlns:a16="http://schemas.microsoft.com/office/drawing/2014/main" id="{DC71745D-1646-60E9-EFB5-5C64E0607325}"/>
              </a:ext>
            </a:extLst>
          </p:cNvPr>
          <p:cNvSpPr/>
          <p:nvPr/>
        </p:nvSpPr>
        <p:spPr>
          <a:xfrm>
            <a:off x="3125990" y="3390371"/>
            <a:ext cx="1105649" cy="333860"/>
          </a:xfrm>
          <a:custGeom>
            <a:avLst/>
            <a:gdLst>
              <a:gd name="connsiteX0" fmla="*/ 0 w 1015629"/>
              <a:gd name="connsiteY0" fmla="*/ 0 h 338535"/>
              <a:gd name="connsiteX1" fmla="*/ 196330 w 1015629"/>
              <a:gd name="connsiteY1" fmla="*/ 338535 h 338535"/>
              <a:gd name="connsiteX2" fmla="*/ 1015630 w 1015629"/>
              <a:gd name="connsiteY2" fmla="*/ 338535 h 338535"/>
            </a:gdLst>
            <a:ahLst/>
            <a:cxnLst>
              <a:cxn ang="0">
                <a:pos x="connsiteX0" y="connsiteY0"/>
              </a:cxn>
              <a:cxn ang="0">
                <a:pos x="connsiteX1" y="connsiteY1"/>
              </a:cxn>
              <a:cxn ang="0">
                <a:pos x="connsiteX2" y="connsiteY2"/>
              </a:cxn>
            </a:cxnLst>
            <a:rect l="l" t="t" r="r" b="b"/>
            <a:pathLst>
              <a:path w="1015629" h="338535">
                <a:moveTo>
                  <a:pt x="0" y="0"/>
                </a:moveTo>
                <a:lnTo>
                  <a:pt x="196330" y="338535"/>
                </a:lnTo>
                <a:lnTo>
                  <a:pt x="1015630" y="338535"/>
                </a:lnTo>
              </a:path>
            </a:pathLst>
          </a:custGeom>
          <a:noFill/>
          <a:ln w="7101" cap="flat">
            <a:solidFill>
              <a:srgbClr val="EB262A"/>
            </a:solidFill>
            <a:prstDash val="solid"/>
            <a:miter/>
          </a:ln>
        </p:spPr>
        <p:txBody>
          <a:bodyPr rtlCol="0" anchor="ctr"/>
          <a:lstStyle/>
          <a:p>
            <a:endParaRPr lang="en-IN" sz="1000"/>
          </a:p>
        </p:txBody>
      </p:sp>
      <p:sp>
        <p:nvSpPr>
          <p:cNvPr id="20" name="Freeform: Shape 19">
            <a:extLst>
              <a:ext uri="{FF2B5EF4-FFF2-40B4-BE49-F238E27FC236}">
                <a16:creationId xmlns:a16="http://schemas.microsoft.com/office/drawing/2014/main" id="{10D98D97-FD6D-4ABE-237D-9193BF58C4B5}"/>
              </a:ext>
            </a:extLst>
          </p:cNvPr>
          <p:cNvSpPr/>
          <p:nvPr/>
        </p:nvSpPr>
        <p:spPr>
          <a:xfrm>
            <a:off x="3395707" y="2845799"/>
            <a:ext cx="157493" cy="326662"/>
          </a:xfrm>
          <a:custGeom>
            <a:avLst/>
            <a:gdLst>
              <a:gd name="connsiteX0" fmla="*/ 156898 w 156897"/>
              <a:gd name="connsiteY0" fmla="*/ 0 h 331236"/>
              <a:gd name="connsiteX1" fmla="*/ 0 w 156897"/>
              <a:gd name="connsiteY1" fmla="*/ 331236 h 331236"/>
            </a:gdLst>
            <a:ahLst/>
            <a:cxnLst>
              <a:cxn ang="0">
                <a:pos x="connsiteX0" y="connsiteY0"/>
              </a:cxn>
              <a:cxn ang="0">
                <a:pos x="connsiteX1" y="connsiteY1"/>
              </a:cxn>
            </a:cxnLst>
            <a:rect l="l" t="t" r="r" b="b"/>
            <a:pathLst>
              <a:path w="156897" h="331236">
                <a:moveTo>
                  <a:pt x="156898" y="0"/>
                </a:moveTo>
                <a:cubicBezTo>
                  <a:pt x="156898" y="133509"/>
                  <a:pt x="95783" y="252752"/>
                  <a:pt x="0" y="331236"/>
                </a:cubicBezTo>
              </a:path>
            </a:pathLst>
          </a:custGeom>
          <a:noFill/>
          <a:ln w="115985" cap="flat">
            <a:solidFill>
              <a:srgbClr val="EB262A"/>
            </a:solidFill>
            <a:prstDash val="solid"/>
            <a:miter/>
          </a:ln>
        </p:spPr>
        <p:txBody>
          <a:bodyPr rtlCol="0" anchor="ctr"/>
          <a:lstStyle/>
          <a:p>
            <a:endParaRPr lang="en-IN" sz="1000"/>
          </a:p>
        </p:txBody>
      </p:sp>
      <p:sp>
        <p:nvSpPr>
          <p:cNvPr id="22" name="Freeform: Shape 21">
            <a:extLst>
              <a:ext uri="{FF2B5EF4-FFF2-40B4-BE49-F238E27FC236}">
                <a16:creationId xmlns:a16="http://schemas.microsoft.com/office/drawing/2014/main" id="{9EF82AA4-9FEC-7C57-D986-6AED009CBC22}"/>
              </a:ext>
            </a:extLst>
          </p:cNvPr>
          <p:cNvSpPr/>
          <p:nvPr/>
        </p:nvSpPr>
        <p:spPr>
          <a:xfrm>
            <a:off x="1577461" y="2886948"/>
            <a:ext cx="859380" cy="844301"/>
          </a:xfrm>
          <a:custGeom>
            <a:avLst/>
            <a:gdLst>
              <a:gd name="connsiteX0" fmla="*/ 699227 w 856125"/>
              <a:gd name="connsiteY0" fmla="*/ 759299 h 856124"/>
              <a:gd name="connsiteX1" fmla="*/ 428063 w 856125"/>
              <a:gd name="connsiteY1" fmla="*/ 856125 h 856124"/>
              <a:gd name="connsiteX2" fmla="*/ 0 w 856125"/>
              <a:gd name="connsiteY2" fmla="*/ 428062 h 856124"/>
              <a:gd name="connsiteX3" fmla="*/ 428063 w 856125"/>
              <a:gd name="connsiteY3" fmla="*/ 0 h 856124"/>
              <a:gd name="connsiteX4" fmla="*/ 856125 w 856125"/>
              <a:gd name="connsiteY4" fmla="*/ 428062 h 856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125" h="856124">
                <a:moveTo>
                  <a:pt x="699227" y="759299"/>
                </a:moveTo>
                <a:cubicBezTo>
                  <a:pt x="625388" y="819821"/>
                  <a:pt x="530979" y="856125"/>
                  <a:pt x="428063" y="856125"/>
                </a:cubicBezTo>
                <a:cubicBezTo>
                  <a:pt x="191638" y="856125"/>
                  <a:pt x="0" y="664463"/>
                  <a:pt x="0" y="428062"/>
                </a:cubicBezTo>
                <a:cubicBezTo>
                  <a:pt x="0" y="191661"/>
                  <a:pt x="191661" y="0"/>
                  <a:pt x="428063" y="0"/>
                </a:cubicBezTo>
                <a:cubicBezTo>
                  <a:pt x="664464" y="0"/>
                  <a:pt x="856125" y="191661"/>
                  <a:pt x="856125" y="428062"/>
                </a:cubicBezTo>
              </a:path>
            </a:pathLst>
          </a:custGeom>
          <a:noFill/>
          <a:ln w="115985" cap="flat">
            <a:solidFill>
              <a:srgbClr val="EB262A"/>
            </a:solidFill>
            <a:prstDash val="solid"/>
            <a:miter/>
          </a:ln>
        </p:spPr>
        <p:txBody>
          <a:bodyPr rtlCol="0" anchor="ctr"/>
          <a:lstStyle/>
          <a:p>
            <a:endParaRPr lang="en-IN" sz="1000" dirty="0"/>
          </a:p>
        </p:txBody>
      </p:sp>
      <p:sp>
        <p:nvSpPr>
          <p:cNvPr id="23" name="Freeform: Shape 22">
            <a:extLst>
              <a:ext uri="{FF2B5EF4-FFF2-40B4-BE49-F238E27FC236}">
                <a16:creationId xmlns:a16="http://schemas.microsoft.com/office/drawing/2014/main" id="{8E806D69-5423-7ADA-5FFB-135E280446C1}"/>
              </a:ext>
            </a:extLst>
          </p:cNvPr>
          <p:cNvSpPr/>
          <p:nvPr/>
        </p:nvSpPr>
        <p:spPr>
          <a:xfrm>
            <a:off x="1453578" y="2765262"/>
            <a:ext cx="1107098" cy="1087673"/>
          </a:xfrm>
          <a:custGeom>
            <a:avLst/>
            <a:gdLst>
              <a:gd name="connsiteX0" fmla="*/ 0 w 1102905"/>
              <a:gd name="connsiteY0" fmla="*/ 551452 h 1102904"/>
              <a:gd name="connsiteX1" fmla="*/ 551453 w 1102905"/>
              <a:gd name="connsiteY1" fmla="*/ 0 h 1102904"/>
              <a:gd name="connsiteX2" fmla="*/ 1102906 w 1102905"/>
              <a:gd name="connsiteY2" fmla="*/ 551452 h 1102904"/>
              <a:gd name="connsiteX3" fmla="*/ 551453 w 1102905"/>
              <a:gd name="connsiteY3" fmla="*/ 1102905 h 1102904"/>
            </a:gdLst>
            <a:ahLst/>
            <a:cxnLst>
              <a:cxn ang="0">
                <a:pos x="connsiteX0" y="connsiteY0"/>
              </a:cxn>
              <a:cxn ang="0">
                <a:pos x="connsiteX1" y="connsiteY1"/>
              </a:cxn>
              <a:cxn ang="0">
                <a:pos x="connsiteX2" y="connsiteY2"/>
              </a:cxn>
              <a:cxn ang="0">
                <a:pos x="connsiteX3" y="connsiteY3"/>
              </a:cxn>
            </a:cxnLst>
            <a:rect l="l" t="t" r="r" b="b"/>
            <a:pathLst>
              <a:path w="1102905" h="1102904">
                <a:moveTo>
                  <a:pt x="0" y="551452"/>
                </a:moveTo>
                <a:cubicBezTo>
                  <a:pt x="0" y="246899"/>
                  <a:pt x="246899" y="0"/>
                  <a:pt x="551453" y="0"/>
                </a:cubicBezTo>
                <a:cubicBezTo>
                  <a:pt x="856007" y="0"/>
                  <a:pt x="1102906" y="246899"/>
                  <a:pt x="1102906" y="551452"/>
                </a:cubicBezTo>
                <a:cubicBezTo>
                  <a:pt x="1102906" y="856006"/>
                  <a:pt x="856007" y="1102905"/>
                  <a:pt x="551453" y="1102905"/>
                </a:cubicBezTo>
              </a:path>
            </a:pathLst>
          </a:custGeom>
          <a:noFill/>
          <a:ln w="7101" cap="flat">
            <a:solidFill>
              <a:srgbClr val="EB262A"/>
            </a:solidFill>
            <a:prstDash val="solid"/>
            <a:miter/>
          </a:ln>
        </p:spPr>
        <p:txBody>
          <a:bodyPr rtlCol="0" anchor="ctr"/>
          <a:lstStyle/>
          <a:p>
            <a:endParaRPr lang="en-IN" sz="1000"/>
          </a:p>
        </p:txBody>
      </p:sp>
      <p:sp>
        <p:nvSpPr>
          <p:cNvPr id="24" name="Freeform: Shape 23">
            <a:extLst>
              <a:ext uri="{FF2B5EF4-FFF2-40B4-BE49-F238E27FC236}">
                <a16:creationId xmlns:a16="http://schemas.microsoft.com/office/drawing/2014/main" id="{37D2E0DD-441F-3D2B-D094-E5C4F840C49A}"/>
              </a:ext>
            </a:extLst>
          </p:cNvPr>
          <p:cNvSpPr/>
          <p:nvPr/>
        </p:nvSpPr>
        <p:spPr>
          <a:xfrm>
            <a:off x="505136" y="2588701"/>
            <a:ext cx="1192728" cy="266418"/>
          </a:xfrm>
          <a:custGeom>
            <a:avLst/>
            <a:gdLst>
              <a:gd name="connsiteX0" fmla="*/ 1021507 w 1021506"/>
              <a:gd name="connsiteY0" fmla="*/ 265074 h 265074"/>
              <a:gd name="connsiteX1" fmla="*/ 919207 w 1021506"/>
              <a:gd name="connsiteY1" fmla="*/ 0 h 265074"/>
              <a:gd name="connsiteX2" fmla="*/ 0 w 1021506"/>
              <a:gd name="connsiteY2" fmla="*/ 0 h 265074"/>
            </a:gdLst>
            <a:ahLst/>
            <a:cxnLst>
              <a:cxn ang="0">
                <a:pos x="connsiteX0" y="connsiteY0"/>
              </a:cxn>
              <a:cxn ang="0">
                <a:pos x="connsiteX1" y="connsiteY1"/>
              </a:cxn>
              <a:cxn ang="0">
                <a:pos x="connsiteX2" y="connsiteY2"/>
              </a:cxn>
            </a:cxnLst>
            <a:rect l="l" t="t" r="r" b="b"/>
            <a:pathLst>
              <a:path w="1021506" h="265074">
                <a:moveTo>
                  <a:pt x="1021507" y="265074"/>
                </a:moveTo>
                <a:lnTo>
                  <a:pt x="919207" y="0"/>
                </a:lnTo>
                <a:lnTo>
                  <a:pt x="0" y="0"/>
                </a:lnTo>
              </a:path>
            </a:pathLst>
          </a:custGeom>
          <a:noFill/>
          <a:ln w="7101" cap="flat">
            <a:solidFill>
              <a:srgbClr val="EB262A"/>
            </a:solidFill>
            <a:prstDash val="solid"/>
            <a:miter/>
          </a:ln>
        </p:spPr>
        <p:txBody>
          <a:bodyPr rtlCol="0" anchor="ctr"/>
          <a:lstStyle/>
          <a:p>
            <a:endParaRPr lang="en-IN" sz="1000"/>
          </a:p>
        </p:txBody>
      </p:sp>
      <p:sp>
        <p:nvSpPr>
          <p:cNvPr id="25" name="Freeform: Shape 24">
            <a:extLst>
              <a:ext uri="{FF2B5EF4-FFF2-40B4-BE49-F238E27FC236}">
                <a16:creationId xmlns:a16="http://schemas.microsoft.com/office/drawing/2014/main" id="{80653D5F-6CE1-E5F6-F1D2-D583D3789845}"/>
              </a:ext>
            </a:extLst>
          </p:cNvPr>
          <p:cNvSpPr/>
          <p:nvPr/>
        </p:nvSpPr>
        <p:spPr>
          <a:xfrm>
            <a:off x="2279348" y="3309098"/>
            <a:ext cx="157493" cy="326662"/>
          </a:xfrm>
          <a:custGeom>
            <a:avLst/>
            <a:gdLst>
              <a:gd name="connsiteX0" fmla="*/ 156898 w 156897"/>
              <a:gd name="connsiteY0" fmla="*/ 0 h 331236"/>
              <a:gd name="connsiteX1" fmla="*/ 0 w 156897"/>
              <a:gd name="connsiteY1" fmla="*/ 331237 h 331236"/>
            </a:gdLst>
            <a:ahLst/>
            <a:cxnLst>
              <a:cxn ang="0">
                <a:pos x="connsiteX0" y="connsiteY0"/>
              </a:cxn>
              <a:cxn ang="0">
                <a:pos x="connsiteX1" y="connsiteY1"/>
              </a:cxn>
            </a:cxnLst>
            <a:rect l="l" t="t" r="r" b="b"/>
            <a:pathLst>
              <a:path w="156897" h="331236">
                <a:moveTo>
                  <a:pt x="156898" y="0"/>
                </a:moveTo>
                <a:cubicBezTo>
                  <a:pt x="156898" y="133509"/>
                  <a:pt x="95783" y="252752"/>
                  <a:pt x="0" y="331237"/>
                </a:cubicBezTo>
              </a:path>
            </a:pathLst>
          </a:custGeom>
          <a:noFill/>
          <a:ln w="115985" cap="flat">
            <a:solidFill>
              <a:srgbClr val="EB262A"/>
            </a:solidFill>
            <a:prstDash val="solid"/>
            <a:miter/>
          </a:ln>
        </p:spPr>
        <p:txBody>
          <a:bodyPr rtlCol="0" anchor="ctr"/>
          <a:lstStyle/>
          <a:p>
            <a:endParaRPr lang="en-IN" sz="1000"/>
          </a:p>
        </p:txBody>
      </p:sp>
      <p:sp>
        <p:nvSpPr>
          <p:cNvPr id="26" name="Rectangle 25">
            <a:extLst>
              <a:ext uri="{FF2B5EF4-FFF2-40B4-BE49-F238E27FC236}">
                <a16:creationId xmlns:a16="http://schemas.microsoft.com/office/drawing/2014/main" id="{9DD4A0A5-DD98-2830-A141-C51C2F9F7D99}"/>
              </a:ext>
            </a:extLst>
          </p:cNvPr>
          <p:cNvSpPr/>
          <p:nvPr/>
        </p:nvSpPr>
        <p:spPr>
          <a:xfrm>
            <a:off x="2933573" y="1602634"/>
            <a:ext cx="1298066" cy="291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z="1000" dirty="0">
                <a:solidFill>
                  <a:schemeClr val="tx1"/>
                </a:solidFill>
                <a:cs typeface="Segoe UI" panose="020B0502040204020203" pitchFamily="34" charset="0"/>
              </a:rPr>
              <a:t>Service calls require one or more field visits</a:t>
            </a:r>
          </a:p>
        </p:txBody>
      </p:sp>
      <p:sp>
        <p:nvSpPr>
          <p:cNvPr id="27" name="Rectangle 26">
            <a:extLst>
              <a:ext uri="{FF2B5EF4-FFF2-40B4-BE49-F238E27FC236}">
                <a16:creationId xmlns:a16="http://schemas.microsoft.com/office/drawing/2014/main" id="{AF211B06-8E38-7FF1-2EBB-1020C9918B44}"/>
              </a:ext>
            </a:extLst>
          </p:cNvPr>
          <p:cNvSpPr/>
          <p:nvPr/>
        </p:nvSpPr>
        <p:spPr>
          <a:xfrm>
            <a:off x="3348037" y="3403268"/>
            <a:ext cx="883601" cy="300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000" dirty="0">
                <a:solidFill>
                  <a:schemeClr val="tx1"/>
                </a:solidFill>
                <a:cs typeface="Segoe UI" panose="020B0502040204020203" pitchFamily="34" charset="0"/>
              </a:rPr>
              <a:t>Service orders are delayed</a:t>
            </a:r>
          </a:p>
        </p:txBody>
      </p:sp>
      <p:sp>
        <p:nvSpPr>
          <p:cNvPr id="28" name="Rectangle 27">
            <a:extLst>
              <a:ext uri="{FF2B5EF4-FFF2-40B4-BE49-F238E27FC236}">
                <a16:creationId xmlns:a16="http://schemas.microsoft.com/office/drawing/2014/main" id="{B6AD9B12-8B49-E856-A50F-86AFBE1FFC94}"/>
              </a:ext>
            </a:extLst>
          </p:cNvPr>
          <p:cNvSpPr/>
          <p:nvPr/>
        </p:nvSpPr>
        <p:spPr>
          <a:xfrm>
            <a:off x="505134" y="2622122"/>
            <a:ext cx="1046184" cy="4002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z="1000" dirty="0">
                <a:solidFill>
                  <a:schemeClr val="tx1"/>
                </a:solidFill>
                <a:cs typeface="Segoe UI" panose="020B0502040204020203" pitchFamily="34" charset="0"/>
              </a:rPr>
              <a:t>Increase in repair costs due to poor installation, repeat site </a:t>
            </a:r>
            <a:br>
              <a:rPr lang="en-US" sz="1000" dirty="0">
                <a:solidFill>
                  <a:schemeClr val="tx1"/>
                </a:solidFill>
                <a:cs typeface="Segoe UI" panose="020B0502040204020203" pitchFamily="34" charset="0"/>
              </a:rPr>
            </a:br>
            <a:r>
              <a:rPr lang="en-US" sz="1000" dirty="0">
                <a:solidFill>
                  <a:schemeClr val="tx1"/>
                </a:solidFill>
                <a:cs typeface="Segoe UI" panose="020B0502040204020203" pitchFamily="34" charset="0"/>
              </a:rPr>
              <a:t>visits, etc.</a:t>
            </a:r>
          </a:p>
        </p:txBody>
      </p:sp>
      <p:sp>
        <p:nvSpPr>
          <p:cNvPr id="29" name="TextBox 28">
            <a:extLst>
              <a:ext uri="{FF2B5EF4-FFF2-40B4-BE49-F238E27FC236}">
                <a16:creationId xmlns:a16="http://schemas.microsoft.com/office/drawing/2014/main" id="{76C925B8-C0C8-EAA2-1842-EB43ADEC9DEB}"/>
              </a:ext>
            </a:extLst>
          </p:cNvPr>
          <p:cNvSpPr txBox="1"/>
          <p:nvPr/>
        </p:nvSpPr>
        <p:spPr>
          <a:xfrm>
            <a:off x="1802747" y="2024081"/>
            <a:ext cx="642969" cy="307777"/>
          </a:xfrm>
          <a:prstGeom prst="rect">
            <a:avLst/>
          </a:prstGeom>
          <a:noFill/>
        </p:spPr>
        <p:txBody>
          <a:bodyPr wrap="square" lIns="0" tIns="0" rIns="0" bIns="0">
            <a:spAutoFit/>
          </a:bodyPr>
          <a:lstStyle/>
          <a:p>
            <a:pPr algn="ctr"/>
            <a:r>
              <a:rPr lang="en-US" sz="2000" b="1" dirty="0">
                <a:solidFill>
                  <a:schemeClr val="tx2"/>
                </a:solidFill>
                <a:cs typeface="Segoe UI" panose="020B0502040204020203" pitchFamily="34" charset="0"/>
              </a:rPr>
              <a:t>25%</a:t>
            </a:r>
          </a:p>
        </p:txBody>
      </p:sp>
      <p:sp>
        <p:nvSpPr>
          <p:cNvPr id="30" name="TextBox 29">
            <a:extLst>
              <a:ext uri="{FF2B5EF4-FFF2-40B4-BE49-F238E27FC236}">
                <a16:creationId xmlns:a16="http://schemas.microsoft.com/office/drawing/2014/main" id="{AE40D764-A603-43F7-35A4-A5431478B8F8}"/>
              </a:ext>
            </a:extLst>
          </p:cNvPr>
          <p:cNvSpPr txBox="1"/>
          <p:nvPr/>
        </p:nvSpPr>
        <p:spPr>
          <a:xfrm>
            <a:off x="1714869" y="3155210"/>
            <a:ext cx="584517" cy="307777"/>
          </a:xfrm>
          <a:prstGeom prst="rect">
            <a:avLst/>
          </a:prstGeom>
          <a:noFill/>
        </p:spPr>
        <p:txBody>
          <a:bodyPr wrap="square" lIns="0" tIns="0" rIns="0" bIns="0">
            <a:spAutoFit/>
          </a:bodyPr>
          <a:lstStyle/>
          <a:p>
            <a:pPr algn="ctr"/>
            <a:r>
              <a:rPr lang="en-US" sz="2000" b="1" dirty="0">
                <a:solidFill>
                  <a:schemeClr val="tx2"/>
                </a:solidFill>
                <a:cs typeface="Segoe UI" panose="020B0502040204020203" pitchFamily="34" charset="0"/>
              </a:rPr>
              <a:t>5X</a:t>
            </a:r>
          </a:p>
        </p:txBody>
      </p:sp>
      <p:sp>
        <p:nvSpPr>
          <p:cNvPr id="31" name="TextBox 30">
            <a:extLst>
              <a:ext uri="{FF2B5EF4-FFF2-40B4-BE49-F238E27FC236}">
                <a16:creationId xmlns:a16="http://schemas.microsoft.com/office/drawing/2014/main" id="{90AF72EA-E56E-6651-4426-3CA6104398B2}"/>
              </a:ext>
            </a:extLst>
          </p:cNvPr>
          <p:cNvSpPr txBox="1"/>
          <p:nvPr/>
        </p:nvSpPr>
        <p:spPr>
          <a:xfrm>
            <a:off x="2799648" y="2691910"/>
            <a:ext cx="642969" cy="307777"/>
          </a:xfrm>
          <a:prstGeom prst="rect">
            <a:avLst/>
          </a:prstGeom>
          <a:noFill/>
        </p:spPr>
        <p:txBody>
          <a:bodyPr wrap="square" lIns="0" tIns="0" rIns="0" bIns="0">
            <a:spAutoFit/>
          </a:bodyPr>
          <a:lstStyle/>
          <a:p>
            <a:pPr algn="ctr"/>
            <a:r>
              <a:rPr lang="en-US" sz="2000" b="1" dirty="0">
                <a:solidFill>
                  <a:schemeClr val="tx2"/>
                </a:solidFill>
                <a:cs typeface="Segoe UI" panose="020B0502040204020203" pitchFamily="34" charset="0"/>
              </a:rPr>
              <a:t>40%</a:t>
            </a:r>
          </a:p>
        </p:txBody>
      </p:sp>
      <p:sp>
        <p:nvSpPr>
          <p:cNvPr id="8" name="Rectangle 7">
            <a:extLst>
              <a:ext uri="{FF2B5EF4-FFF2-40B4-BE49-F238E27FC236}">
                <a16:creationId xmlns:a16="http://schemas.microsoft.com/office/drawing/2014/main" id="{DBD92B08-2564-87FF-7B9F-51F49092EE52}"/>
              </a:ext>
            </a:extLst>
          </p:cNvPr>
          <p:cNvSpPr/>
          <p:nvPr/>
        </p:nvSpPr>
        <p:spPr>
          <a:xfrm>
            <a:off x="292669" y="1015606"/>
            <a:ext cx="4151435" cy="540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t"/>
          <a:lstStyle/>
          <a:p>
            <a:r>
              <a:rPr lang="en-US" sz="1000" b="1" dirty="0">
                <a:solidFill>
                  <a:schemeClr val="tx1"/>
                </a:solidFill>
                <a:cs typeface="Segoe UI" panose="020B0502040204020203" pitchFamily="34" charset="0"/>
              </a:rPr>
              <a:t>Field service inefficiencies lead to increased costs</a:t>
            </a:r>
          </a:p>
        </p:txBody>
      </p:sp>
      <p:sp>
        <p:nvSpPr>
          <p:cNvPr id="35" name="Rectangle 34">
            <a:extLst>
              <a:ext uri="{FF2B5EF4-FFF2-40B4-BE49-F238E27FC236}">
                <a16:creationId xmlns:a16="http://schemas.microsoft.com/office/drawing/2014/main" id="{EC6017E5-0D50-6091-A9CF-E50B7DE5B357}"/>
              </a:ext>
            </a:extLst>
          </p:cNvPr>
          <p:cNvSpPr/>
          <p:nvPr/>
        </p:nvSpPr>
        <p:spPr>
          <a:xfrm>
            <a:off x="4699897" y="1015606"/>
            <a:ext cx="4151435" cy="540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80000" tIns="36000" rIns="180000" rtlCol="0" anchor="t"/>
          <a:lstStyle/>
          <a:p>
            <a:r>
              <a:rPr lang="en-US" sz="1000" b="1" dirty="0">
                <a:solidFill>
                  <a:schemeClr val="tx1"/>
                </a:solidFill>
              </a:rPr>
              <a:t>Field service organizations in the connectedness industry can improve efficiency by leveraging</a:t>
            </a:r>
            <a:r>
              <a:rPr lang="en-GB" sz="1000" b="1" dirty="0">
                <a:solidFill>
                  <a:schemeClr val="tx1"/>
                </a:solidFill>
              </a:rPr>
              <a:t> the </a:t>
            </a:r>
            <a:r>
              <a:rPr lang="en-GB" sz="1000" b="1" i="1" dirty="0">
                <a:solidFill>
                  <a:schemeClr val="tx1"/>
                </a:solidFill>
              </a:rPr>
              <a:t>power of video</a:t>
            </a:r>
            <a:r>
              <a:rPr lang="en-GB" sz="1000" b="1" dirty="0">
                <a:solidFill>
                  <a:schemeClr val="tx1"/>
                </a:solidFill>
              </a:rPr>
              <a:t> for capturing rich information, intelligence, and insights.</a:t>
            </a:r>
            <a:endParaRPr lang="en-US" sz="1000" b="1" dirty="0">
              <a:solidFill>
                <a:schemeClr val="tx1"/>
              </a:solidFill>
              <a:cs typeface="Segoe UI" panose="020B0502040204020203" pitchFamily="34" charset="0"/>
            </a:endParaRPr>
          </a:p>
        </p:txBody>
      </p:sp>
      <p:sp>
        <p:nvSpPr>
          <p:cNvPr id="36" name="TextBox 35">
            <a:extLst>
              <a:ext uri="{FF2B5EF4-FFF2-40B4-BE49-F238E27FC236}">
                <a16:creationId xmlns:a16="http://schemas.microsoft.com/office/drawing/2014/main" id="{A5F83317-FA38-88DC-1B95-E86F52DE8B3B}"/>
              </a:ext>
            </a:extLst>
          </p:cNvPr>
          <p:cNvSpPr txBox="1"/>
          <p:nvPr/>
        </p:nvSpPr>
        <p:spPr>
          <a:xfrm>
            <a:off x="4773641" y="1686555"/>
            <a:ext cx="4003946" cy="1938992"/>
          </a:xfrm>
          <a:prstGeom prst="rect">
            <a:avLst/>
          </a:prstGeom>
          <a:noFill/>
        </p:spPr>
        <p:txBody>
          <a:bodyPr wrap="square">
            <a:spAutoFit/>
          </a:bodyPr>
          <a:lstStyle/>
          <a:p>
            <a:pPr>
              <a:spcBef>
                <a:spcPts val="600"/>
              </a:spcBef>
              <a:spcAft>
                <a:spcPts val="600"/>
              </a:spcAft>
            </a:pPr>
            <a:r>
              <a:rPr lang="en-IN" sz="1000" b="1" dirty="0">
                <a:ea typeface="Calibri" panose="020F0502020204030204" pitchFamily="34" charset="0"/>
                <a:cs typeface="Segoe UI" panose="020B0502040204020203" pitchFamily="34" charset="0"/>
              </a:rPr>
              <a:t>Video capture </a:t>
            </a:r>
            <a:r>
              <a:rPr lang="en-IN" sz="1000" dirty="0">
                <a:ea typeface="Calibri" panose="020F0502020204030204" pitchFamily="34" charset="0"/>
                <a:cs typeface="Segoe UI" panose="020B0502040204020203" pitchFamily="34" charset="0"/>
              </a:rPr>
              <a:t>– </a:t>
            </a:r>
            <a:r>
              <a:rPr lang="en-GB" sz="1000" dirty="0">
                <a:ea typeface="Calibri" panose="020F0502020204030204" pitchFamily="34" charset="0"/>
                <a:cs typeface="Segoe UI" panose="020B0502040204020203" pitchFamily="34" charset="0"/>
              </a:rPr>
              <a:t>Move away from </a:t>
            </a:r>
            <a:r>
              <a:rPr lang="en-US" sz="1000" dirty="0">
                <a:ea typeface="Calibri" panose="020F0502020204030204" pitchFamily="34" charset="0"/>
                <a:cs typeface="Segoe UI" panose="020B0502040204020203" pitchFamily="34" charset="0"/>
              </a:rPr>
              <a:t>error-prone, time-consuming and manual capturing of data to</a:t>
            </a:r>
            <a:r>
              <a:rPr lang="en-GB" sz="1000" dirty="0">
                <a:ea typeface="Calibri" panose="020F0502020204030204" pitchFamily="34" charset="0"/>
                <a:cs typeface="Segoe UI" panose="020B0502040204020203" pitchFamily="34" charset="0"/>
              </a:rPr>
              <a:t> avoid re-visits. Video technology can capture the nuances of the site easily and accurately.</a:t>
            </a:r>
          </a:p>
          <a:p>
            <a:pPr>
              <a:spcBef>
                <a:spcPts val="600"/>
              </a:spcBef>
              <a:spcAft>
                <a:spcPts val="600"/>
              </a:spcAft>
            </a:pPr>
            <a:r>
              <a:rPr lang="en-IN" sz="1000" b="1" dirty="0">
                <a:ea typeface="Calibri" panose="020F0502020204030204" pitchFamily="34" charset="0"/>
                <a:cs typeface="Segoe UI" panose="020B0502040204020203" pitchFamily="34" charset="0"/>
              </a:rPr>
              <a:t>Remote audits </a:t>
            </a:r>
            <a:r>
              <a:rPr lang="en-IN" sz="1000" dirty="0">
                <a:ea typeface="Calibri" panose="020F0502020204030204" pitchFamily="34" charset="0"/>
                <a:cs typeface="Segoe UI" panose="020B0502040204020203" pitchFamily="34" charset="0"/>
              </a:rPr>
              <a:t>– </a:t>
            </a:r>
            <a:r>
              <a:rPr lang="en-US" sz="1000" dirty="0">
                <a:ea typeface="Calibri" panose="020F0502020204030204" pitchFamily="34" charset="0"/>
                <a:cs typeface="Segoe UI" panose="020B0502040204020203" pitchFamily="34" charset="0"/>
              </a:rPr>
              <a:t>Avoid sending an auditor physically after every install. Video intelligence can enable remote audits and save time, effort, and cost.</a:t>
            </a:r>
          </a:p>
          <a:p>
            <a:pPr>
              <a:spcBef>
                <a:spcPts val="600"/>
              </a:spcBef>
              <a:spcAft>
                <a:spcPts val="600"/>
              </a:spcAft>
            </a:pPr>
            <a:r>
              <a:rPr lang="en-IN" sz="1000" b="1" dirty="0">
                <a:ea typeface="Calibri" panose="020F0502020204030204" pitchFamily="34" charset="0"/>
                <a:cs typeface="Segoe UI" panose="020B0502040204020203" pitchFamily="34" charset="0"/>
              </a:rPr>
              <a:t>AI-based video guide </a:t>
            </a:r>
            <a:r>
              <a:rPr lang="en-IN" sz="1000" dirty="0">
                <a:ea typeface="Calibri" panose="020F0502020204030204" pitchFamily="34" charset="0"/>
                <a:cs typeface="Segoe UI" panose="020B0502040204020203" pitchFamily="34" charset="0"/>
              </a:rPr>
              <a:t>– Simplify field engineers’ work and implement ‘right-first-time’ culture. Video intelligence can enable capturing 100% required data sparing multiple site visits for field engineers.</a:t>
            </a:r>
            <a:endParaRPr lang="en-US" sz="1000" dirty="0">
              <a:cs typeface="Segoe UI" panose="020B0502040204020203" pitchFamily="34" charset="0"/>
            </a:endParaRPr>
          </a:p>
        </p:txBody>
      </p:sp>
      <p:sp>
        <p:nvSpPr>
          <p:cNvPr id="37" name="Rectangle 36">
            <a:extLst>
              <a:ext uri="{FF2B5EF4-FFF2-40B4-BE49-F238E27FC236}">
                <a16:creationId xmlns:a16="http://schemas.microsoft.com/office/drawing/2014/main" id="{864109E0-1F98-2CC5-3C3A-592AD7BA274B}"/>
              </a:ext>
            </a:extLst>
          </p:cNvPr>
          <p:cNvSpPr/>
          <p:nvPr/>
        </p:nvSpPr>
        <p:spPr>
          <a:xfrm>
            <a:off x="390403" y="3893519"/>
            <a:ext cx="1838817" cy="2402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i="1" dirty="0">
                <a:solidFill>
                  <a:schemeClr val="tx1"/>
                </a:solidFill>
              </a:rPr>
              <a:t>Source- </a:t>
            </a:r>
            <a:r>
              <a:rPr lang="en-US" sz="800" i="1" dirty="0">
                <a:solidFill>
                  <a:schemeClr val="tx1"/>
                </a:solidFill>
                <a:hlinkClick r:id="rId2">
                  <a:extLst>
                    <a:ext uri="{A12FA001-AC4F-418D-AE19-62706E023703}">
                      <ahyp:hlinkClr xmlns:ahyp="http://schemas.microsoft.com/office/drawing/2018/hyperlinkcolor" val="tx"/>
                    </a:ext>
                  </a:extLst>
                </a:hlinkClick>
              </a:rPr>
              <a:t>Aberdeen’s Report</a:t>
            </a:r>
            <a:endParaRPr lang="en-US" sz="800" i="1" dirty="0">
              <a:solidFill>
                <a:schemeClr val="tx1"/>
              </a:solidFill>
            </a:endParaRPr>
          </a:p>
        </p:txBody>
      </p:sp>
      <p:sp>
        <p:nvSpPr>
          <p:cNvPr id="38" name="Rectangle 37">
            <a:extLst>
              <a:ext uri="{FF2B5EF4-FFF2-40B4-BE49-F238E27FC236}">
                <a16:creationId xmlns:a16="http://schemas.microsoft.com/office/drawing/2014/main" id="{3329CF77-0B94-4385-1EAF-D1BD96E392A3}"/>
              </a:ext>
            </a:extLst>
          </p:cNvPr>
          <p:cNvSpPr/>
          <p:nvPr/>
        </p:nvSpPr>
        <p:spPr>
          <a:xfrm>
            <a:off x="292669" y="4300234"/>
            <a:ext cx="8558663" cy="4513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cs typeface="Segoe UI" panose="020B0502040204020203" pitchFamily="34" charset="0"/>
              </a:rPr>
              <a:t>The insight elaborates on how to </a:t>
            </a:r>
            <a:r>
              <a:rPr lang="en-IN" sz="1000" b="1" dirty="0">
                <a:solidFill>
                  <a:schemeClr val="bg1"/>
                </a:solidFill>
                <a:cs typeface="Segoe UI" panose="020B0502040204020203" pitchFamily="34" charset="0"/>
              </a:rPr>
              <a:t>leverage </a:t>
            </a:r>
            <a:r>
              <a:rPr lang="en-IN" sz="1000" b="1" i="1" dirty="0">
                <a:solidFill>
                  <a:schemeClr val="bg1"/>
                </a:solidFill>
                <a:cs typeface="Segoe UI" panose="020B0502040204020203" pitchFamily="34" charset="0"/>
              </a:rPr>
              <a:t>Video AI </a:t>
            </a:r>
            <a:r>
              <a:rPr lang="en-IN" sz="1000" b="1" dirty="0">
                <a:solidFill>
                  <a:schemeClr val="bg1"/>
                </a:solidFill>
                <a:cs typeface="Segoe UI" panose="020B0502040204020203" pitchFamily="34" charset="0"/>
              </a:rPr>
              <a:t>to decrease installation quality issues by 60%, reduce repeat site visits, </a:t>
            </a:r>
            <a:br>
              <a:rPr lang="en-IN" sz="1000" b="1" dirty="0">
                <a:solidFill>
                  <a:schemeClr val="bg1"/>
                </a:solidFill>
                <a:cs typeface="Segoe UI" panose="020B0502040204020203" pitchFamily="34" charset="0"/>
              </a:rPr>
            </a:br>
            <a:r>
              <a:rPr lang="en-IN" sz="1000" b="1" dirty="0">
                <a:solidFill>
                  <a:schemeClr val="bg1"/>
                </a:solidFill>
                <a:cs typeface="Segoe UI" panose="020B0502040204020203" pitchFamily="34" charset="0"/>
              </a:rPr>
              <a:t>and shorten order-to-delivery time.</a:t>
            </a:r>
            <a:endParaRPr lang="en-US" sz="1000" b="1" dirty="0">
              <a:solidFill>
                <a:schemeClr val="bg1"/>
              </a:solidFill>
              <a:cs typeface="Segoe UI" panose="020B0502040204020203" pitchFamily="34" charset="0"/>
            </a:endParaRPr>
          </a:p>
        </p:txBody>
      </p:sp>
    </p:spTree>
    <p:extLst>
      <p:ext uri="{BB962C8B-B14F-4D97-AF65-F5344CB8AC3E}">
        <p14:creationId xmlns:p14="http://schemas.microsoft.com/office/powerpoint/2010/main" val="3144495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ounded Rectangle 51">
            <a:extLst>
              <a:ext uri="{FF2B5EF4-FFF2-40B4-BE49-F238E27FC236}">
                <a16:creationId xmlns:a16="http://schemas.microsoft.com/office/drawing/2014/main" id="{43078C4C-4F4C-580A-1430-B8DDFAF1E3CA}"/>
              </a:ext>
            </a:extLst>
          </p:cNvPr>
          <p:cNvSpPr/>
          <p:nvPr/>
        </p:nvSpPr>
        <p:spPr>
          <a:xfrm>
            <a:off x="326312" y="894581"/>
            <a:ext cx="4068406" cy="2691519"/>
          </a:xfrm>
          <a:prstGeom prst="rect">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700" i="1" dirty="0">
              <a:cs typeface="Segoe UI" panose="020B0502040204020203" pitchFamily="34" charset="0"/>
            </a:endParaRPr>
          </a:p>
        </p:txBody>
      </p:sp>
      <p:sp>
        <p:nvSpPr>
          <p:cNvPr id="88" name="Rounded Rectangle 85">
            <a:extLst>
              <a:ext uri="{FF2B5EF4-FFF2-40B4-BE49-F238E27FC236}">
                <a16:creationId xmlns:a16="http://schemas.microsoft.com/office/drawing/2014/main" id="{950558DC-12EB-AFB2-7286-327DBC1A6EF7}"/>
              </a:ext>
            </a:extLst>
          </p:cNvPr>
          <p:cNvSpPr/>
          <p:nvPr/>
        </p:nvSpPr>
        <p:spPr>
          <a:xfrm>
            <a:off x="4749282" y="894581"/>
            <a:ext cx="4068406" cy="2691519"/>
          </a:xfrm>
          <a:prstGeom prst="rect">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700" dirty="0">
              <a:cs typeface="Segoe UI" panose="020B0502040204020203" pitchFamily="34" charset="0"/>
            </a:endParaRPr>
          </a:p>
        </p:txBody>
      </p:sp>
      <p:sp>
        <p:nvSpPr>
          <p:cNvPr id="2" name="Title 1">
            <a:extLst>
              <a:ext uri="{FF2B5EF4-FFF2-40B4-BE49-F238E27FC236}">
                <a16:creationId xmlns:a16="http://schemas.microsoft.com/office/drawing/2014/main" id="{A3B02295-47E3-BC03-70C5-ABC07A560966}"/>
              </a:ext>
            </a:extLst>
          </p:cNvPr>
          <p:cNvSpPr>
            <a:spLocks noGrp="1"/>
          </p:cNvSpPr>
          <p:nvPr>
            <p:ph type="title"/>
          </p:nvPr>
        </p:nvSpPr>
        <p:spPr>
          <a:xfrm>
            <a:off x="224247" y="188464"/>
            <a:ext cx="8133940" cy="646331"/>
          </a:xfrm>
        </p:spPr>
        <p:txBody>
          <a:bodyPr/>
          <a:lstStyle/>
          <a:p>
            <a:r>
              <a:rPr lang="en-US" sz="1800" dirty="0"/>
              <a:t>Build an AI-powered video intelligence framework to transform field operations, creating smart field workforce</a:t>
            </a:r>
            <a:endParaRPr lang="en-IN" sz="1800" dirty="0"/>
          </a:p>
        </p:txBody>
      </p:sp>
      <p:sp>
        <p:nvSpPr>
          <p:cNvPr id="4" name="Rectangle 3">
            <a:extLst>
              <a:ext uri="{FF2B5EF4-FFF2-40B4-BE49-F238E27FC236}">
                <a16:creationId xmlns:a16="http://schemas.microsoft.com/office/drawing/2014/main" id="{6AE204A7-C9F6-AEB5-CC59-DC0CF9019C28}"/>
              </a:ext>
            </a:extLst>
          </p:cNvPr>
          <p:cNvSpPr/>
          <p:nvPr/>
        </p:nvSpPr>
        <p:spPr>
          <a:xfrm>
            <a:off x="326311" y="3660846"/>
            <a:ext cx="4068407" cy="323165"/>
          </a:xfrm>
          <a:prstGeom prst="rect">
            <a:avLst/>
          </a:prstGeom>
        </p:spPr>
        <p:txBody>
          <a:bodyPr wrap="square" lIns="0" tIns="0" rIns="0" bIns="0">
            <a:spAutoFit/>
          </a:bodyPr>
          <a:lstStyle/>
          <a:p>
            <a:pPr algn="ctr"/>
            <a:r>
              <a:rPr lang="en-US" sz="700" dirty="0">
                <a:cs typeface="Segoe UI" panose="020B0502040204020203" pitchFamily="34" charset="0"/>
              </a:rPr>
              <a:t>Surveyor captures all the required survey details manually on a paper and later re-enters them in a portal. For any incorrect or missing detail, the surveyor again goes back to conduct the survey. This approach has various limitations:</a:t>
            </a:r>
          </a:p>
        </p:txBody>
      </p:sp>
      <p:sp>
        <p:nvSpPr>
          <p:cNvPr id="5" name="Rectangle 4">
            <a:extLst>
              <a:ext uri="{FF2B5EF4-FFF2-40B4-BE49-F238E27FC236}">
                <a16:creationId xmlns:a16="http://schemas.microsoft.com/office/drawing/2014/main" id="{6CBE189F-8963-D3FE-2BCF-34E898DFCF7F}"/>
              </a:ext>
            </a:extLst>
          </p:cNvPr>
          <p:cNvSpPr/>
          <p:nvPr/>
        </p:nvSpPr>
        <p:spPr>
          <a:xfrm>
            <a:off x="326310" y="4149767"/>
            <a:ext cx="1334113" cy="208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700" dirty="0"/>
              <a:t>Time-consuming</a:t>
            </a:r>
          </a:p>
        </p:txBody>
      </p:sp>
      <p:sp>
        <p:nvSpPr>
          <p:cNvPr id="6" name="Rectangle 5">
            <a:extLst>
              <a:ext uri="{FF2B5EF4-FFF2-40B4-BE49-F238E27FC236}">
                <a16:creationId xmlns:a16="http://schemas.microsoft.com/office/drawing/2014/main" id="{95B594D0-ABE4-D577-82DB-71457CB4425E}"/>
              </a:ext>
            </a:extLst>
          </p:cNvPr>
          <p:cNvSpPr/>
          <p:nvPr/>
        </p:nvSpPr>
        <p:spPr>
          <a:xfrm>
            <a:off x="1690532" y="4149767"/>
            <a:ext cx="776088" cy="208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700" dirty="0"/>
              <a:t>Manual</a:t>
            </a:r>
          </a:p>
        </p:txBody>
      </p:sp>
      <p:sp>
        <p:nvSpPr>
          <p:cNvPr id="7" name="Rectangle 6">
            <a:extLst>
              <a:ext uri="{FF2B5EF4-FFF2-40B4-BE49-F238E27FC236}">
                <a16:creationId xmlns:a16="http://schemas.microsoft.com/office/drawing/2014/main" id="{792A38E5-7FEA-7DB2-5D1D-58B94E55B3C2}"/>
              </a:ext>
            </a:extLst>
          </p:cNvPr>
          <p:cNvSpPr/>
          <p:nvPr/>
        </p:nvSpPr>
        <p:spPr>
          <a:xfrm>
            <a:off x="3525356" y="4149767"/>
            <a:ext cx="869361" cy="208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700" dirty="0"/>
              <a:t>Repetitive</a:t>
            </a:r>
          </a:p>
        </p:txBody>
      </p:sp>
      <p:sp>
        <p:nvSpPr>
          <p:cNvPr id="8" name="Rectangle 7">
            <a:extLst>
              <a:ext uri="{FF2B5EF4-FFF2-40B4-BE49-F238E27FC236}">
                <a16:creationId xmlns:a16="http://schemas.microsoft.com/office/drawing/2014/main" id="{AB69843C-9A51-64BB-7235-A6452FEA9644}"/>
              </a:ext>
            </a:extLst>
          </p:cNvPr>
          <p:cNvSpPr/>
          <p:nvPr/>
        </p:nvSpPr>
        <p:spPr>
          <a:xfrm>
            <a:off x="2496729" y="4149767"/>
            <a:ext cx="998518" cy="208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700" dirty="0"/>
              <a:t>Error-prone</a:t>
            </a:r>
          </a:p>
        </p:txBody>
      </p:sp>
      <p:sp>
        <p:nvSpPr>
          <p:cNvPr id="9" name="TextBox 8">
            <a:extLst>
              <a:ext uri="{FF2B5EF4-FFF2-40B4-BE49-F238E27FC236}">
                <a16:creationId xmlns:a16="http://schemas.microsoft.com/office/drawing/2014/main" id="{CAF3C5A6-B5E4-A3F1-D734-D04DD0F57275}"/>
              </a:ext>
            </a:extLst>
          </p:cNvPr>
          <p:cNvSpPr txBox="1"/>
          <p:nvPr/>
        </p:nvSpPr>
        <p:spPr>
          <a:xfrm>
            <a:off x="326310" y="4430145"/>
            <a:ext cx="8491377" cy="258206"/>
          </a:xfrm>
          <a:prstGeom prst="rect">
            <a:avLst/>
          </a:prstGeom>
          <a:solidFill>
            <a:schemeClr val="accent2"/>
          </a:solidFill>
          <a:ln>
            <a:noFill/>
          </a:ln>
        </p:spPr>
        <p:txBody>
          <a:bodyPr wrap="square" anchor="ctr" anchorCtr="0">
            <a:noAutofit/>
          </a:bodyPr>
          <a:lstStyle/>
          <a:p>
            <a:pPr algn="ctr"/>
            <a:r>
              <a:rPr lang="en-US" sz="700" dirty="0">
                <a:solidFill>
                  <a:schemeClr val="bg1"/>
                </a:solidFill>
              </a:rPr>
              <a:t>The image above illustrates the use of AI-powered video intelligence framework in ‘site survey’. The framework also supports other field service use cases such as installations, repairs, etc.</a:t>
            </a:r>
          </a:p>
        </p:txBody>
      </p:sp>
      <p:sp>
        <p:nvSpPr>
          <p:cNvPr id="50" name="Rectangle 49">
            <a:extLst>
              <a:ext uri="{FF2B5EF4-FFF2-40B4-BE49-F238E27FC236}">
                <a16:creationId xmlns:a16="http://schemas.microsoft.com/office/drawing/2014/main" id="{4C55AED3-A2A3-7107-F947-95FEDD23CF7D}"/>
              </a:ext>
            </a:extLst>
          </p:cNvPr>
          <p:cNvSpPr/>
          <p:nvPr/>
        </p:nvSpPr>
        <p:spPr>
          <a:xfrm>
            <a:off x="4749280" y="3660846"/>
            <a:ext cx="4068407" cy="430887"/>
          </a:xfrm>
          <a:prstGeom prst="rect">
            <a:avLst/>
          </a:prstGeom>
        </p:spPr>
        <p:txBody>
          <a:bodyPr wrap="square" lIns="0" tIns="0" rIns="0" bIns="0">
            <a:spAutoFit/>
          </a:bodyPr>
          <a:lstStyle/>
          <a:p>
            <a:pPr algn="ctr"/>
            <a:r>
              <a:rPr lang="en-US" sz="700" dirty="0">
                <a:cs typeface="Segoe UI" panose="020B0502040204020203" pitchFamily="34" charset="0"/>
              </a:rPr>
              <a:t>Surveyor captures a video and voices it over through a guided storyboard. The framework auto-captures the details using NLP and AI and sends alerts for missing details. Survey is submitted with 100% details and can be a point of reference for specific details or future changes. Advantages are:</a:t>
            </a:r>
          </a:p>
        </p:txBody>
      </p:sp>
      <p:sp>
        <p:nvSpPr>
          <p:cNvPr id="51" name="Rounded Rectangle 93">
            <a:extLst>
              <a:ext uri="{FF2B5EF4-FFF2-40B4-BE49-F238E27FC236}">
                <a16:creationId xmlns:a16="http://schemas.microsoft.com/office/drawing/2014/main" id="{43B12B7F-6C50-FD75-7563-AEF767110687}"/>
              </a:ext>
            </a:extLst>
          </p:cNvPr>
          <p:cNvSpPr/>
          <p:nvPr/>
        </p:nvSpPr>
        <p:spPr>
          <a:xfrm>
            <a:off x="4749282" y="4149767"/>
            <a:ext cx="666406" cy="208800"/>
          </a:xfrm>
          <a:prstGeom prst="rect">
            <a:avLst/>
          </a:prstGeom>
          <a:solidFill>
            <a:schemeClr val="bg1">
              <a:lumMod val="50000"/>
            </a:schemeClr>
          </a:solidFill>
          <a:ln>
            <a:noFill/>
          </a:ln>
        </p:spPr>
        <p:txBody>
          <a:bodyPr wrap="square" lIns="0" tIns="36000" rIns="0" bIns="36000" anchor="ctr">
            <a:noAutofit/>
          </a:bodyPr>
          <a:lstStyle/>
          <a:p>
            <a:pPr algn="ctr"/>
            <a:r>
              <a:rPr lang="en-US" sz="700" dirty="0">
                <a:solidFill>
                  <a:schemeClr val="bg1"/>
                </a:solidFill>
                <a:cs typeface="Segoe UI" panose="020B0502040204020203" pitchFamily="34" charset="0"/>
              </a:rPr>
              <a:t>Improved FTFR</a:t>
            </a:r>
          </a:p>
        </p:txBody>
      </p:sp>
      <p:sp>
        <p:nvSpPr>
          <p:cNvPr id="52" name="Rounded Rectangle 94">
            <a:extLst>
              <a:ext uri="{FF2B5EF4-FFF2-40B4-BE49-F238E27FC236}">
                <a16:creationId xmlns:a16="http://schemas.microsoft.com/office/drawing/2014/main" id="{D8BF9E75-6198-A42A-8E40-C169F01C4B10}"/>
              </a:ext>
            </a:extLst>
          </p:cNvPr>
          <p:cNvSpPr/>
          <p:nvPr/>
        </p:nvSpPr>
        <p:spPr>
          <a:xfrm>
            <a:off x="5442287" y="4149767"/>
            <a:ext cx="689503" cy="208800"/>
          </a:xfrm>
          <a:prstGeom prst="rect">
            <a:avLst/>
          </a:prstGeom>
          <a:solidFill>
            <a:schemeClr val="bg1">
              <a:lumMod val="50000"/>
            </a:schemeClr>
          </a:solidFill>
          <a:ln>
            <a:noFill/>
          </a:ln>
        </p:spPr>
        <p:txBody>
          <a:bodyPr wrap="square" lIns="0" tIns="36000" rIns="0" bIns="36000" anchor="ctr">
            <a:noAutofit/>
          </a:bodyPr>
          <a:lstStyle/>
          <a:p>
            <a:pPr algn="ctr"/>
            <a:r>
              <a:rPr lang="en-US" sz="700" dirty="0">
                <a:solidFill>
                  <a:schemeClr val="bg1"/>
                </a:solidFill>
                <a:cs typeface="Segoe UI" panose="020B0502040204020203" pitchFamily="34" charset="0"/>
              </a:rPr>
              <a:t>Reduced MTTR</a:t>
            </a:r>
          </a:p>
        </p:txBody>
      </p:sp>
      <p:sp>
        <p:nvSpPr>
          <p:cNvPr id="53" name="Rounded Rectangle 95">
            <a:extLst>
              <a:ext uri="{FF2B5EF4-FFF2-40B4-BE49-F238E27FC236}">
                <a16:creationId xmlns:a16="http://schemas.microsoft.com/office/drawing/2014/main" id="{B07E7577-3B15-0C1B-19E2-59E22FCAE2C0}"/>
              </a:ext>
            </a:extLst>
          </p:cNvPr>
          <p:cNvSpPr/>
          <p:nvPr/>
        </p:nvSpPr>
        <p:spPr>
          <a:xfrm>
            <a:off x="6158389" y="4149767"/>
            <a:ext cx="689503" cy="208800"/>
          </a:xfrm>
          <a:prstGeom prst="rect">
            <a:avLst/>
          </a:prstGeom>
          <a:solidFill>
            <a:schemeClr val="bg1">
              <a:lumMod val="50000"/>
            </a:schemeClr>
          </a:solidFill>
          <a:ln>
            <a:noFill/>
          </a:ln>
        </p:spPr>
        <p:txBody>
          <a:bodyPr wrap="square" lIns="0" tIns="36000" rIns="0" bIns="36000" anchor="ctr">
            <a:noAutofit/>
          </a:bodyPr>
          <a:lstStyle/>
          <a:p>
            <a:pPr algn="ctr"/>
            <a:r>
              <a:rPr lang="en-US" sz="700" dirty="0">
                <a:solidFill>
                  <a:schemeClr val="bg1"/>
                </a:solidFill>
                <a:cs typeface="Segoe UI" panose="020B0502040204020203" pitchFamily="34" charset="0"/>
              </a:rPr>
              <a:t>Improved NPS</a:t>
            </a:r>
          </a:p>
        </p:txBody>
      </p:sp>
      <p:sp>
        <p:nvSpPr>
          <p:cNvPr id="54" name="Rounded Rectangle 96">
            <a:extLst>
              <a:ext uri="{FF2B5EF4-FFF2-40B4-BE49-F238E27FC236}">
                <a16:creationId xmlns:a16="http://schemas.microsoft.com/office/drawing/2014/main" id="{3A6737F2-A055-E3E3-D12F-B14FECB1F923}"/>
              </a:ext>
            </a:extLst>
          </p:cNvPr>
          <p:cNvSpPr/>
          <p:nvPr/>
        </p:nvSpPr>
        <p:spPr>
          <a:xfrm>
            <a:off x="6874491" y="4149767"/>
            <a:ext cx="621186" cy="208800"/>
          </a:xfrm>
          <a:prstGeom prst="rect">
            <a:avLst/>
          </a:prstGeom>
          <a:solidFill>
            <a:schemeClr val="bg1">
              <a:lumMod val="50000"/>
            </a:schemeClr>
          </a:solidFill>
          <a:ln>
            <a:noFill/>
          </a:ln>
        </p:spPr>
        <p:txBody>
          <a:bodyPr wrap="square" lIns="0" tIns="36000" rIns="0" bIns="36000" anchor="ctr">
            <a:noAutofit/>
          </a:bodyPr>
          <a:lstStyle/>
          <a:p>
            <a:pPr algn="ctr"/>
            <a:r>
              <a:rPr lang="en-US" sz="700" dirty="0" err="1">
                <a:solidFill>
                  <a:schemeClr val="bg1"/>
                </a:solidFill>
                <a:cs typeface="Segoe UI" panose="020B0502040204020203" pitchFamily="34" charset="0"/>
              </a:rPr>
              <a:t>OpEx</a:t>
            </a:r>
            <a:r>
              <a:rPr lang="en-US" sz="700" dirty="0">
                <a:solidFill>
                  <a:schemeClr val="bg1"/>
                </a:solidFill>
                <a:cs typeface="Segoe UI" panose="020B0502040204020203" pitchFamily="34" charset="0"/>
              </a:rPr>
              <a:t> savings</a:t>
            </a:r>
          </a:p>
        </p:txBody>
      </p:sp>
      <p:sp>
        <p:nvSpPr>
          <p:cNvPr id="55" name="Rounded Rectangle 97">
            <a:extLst>
              <a:ext uri="{FF2B5EF4-FFF2-40B4-BE49-F238E27FC236}">
                <a16:creationId xmlns:a16="http://schemas.microsoft.com/office/drawing/2014/main" id="{F052F6CE-D2F1-1ED8-6E25-53D2955E7BB5}"/>
              </a:ext>
            </a:extLst>
          </p:cNvPr>
          <p:cNvSpPr/>
          <p:nvPr/>
        </p:nvSpPr>
        <p:spPr>
          <a:xfrm>
            <a:off x="7522275" y="4149767"/>
            <a:ext cx="1295413" cy="208800"/>
          </a:xfrm>
          <a:prstGeom prst="rect">
            <a:avLst/>
          </a:prstGeom>
          <a:solidFill>
            <a:schemeClr val="bg1">
              <a:lumMod val="50000"/>
            </a:schemeClr>
          </a:solidFill>
          <a:ln>
            <a:noFill/>
          </a:ln>
        </p:spPr>
        <p:txBody>
          <a:bodyPr wrap="square" lIns="0" tIns="36000" rIns="0" bIns="36000" anchor="ctr">
            <a:noAutofit/>
          </a:bodyPr>
          <a:lstStyle/>
          <a:p>
            <a:pPr algn="ctr"/>
            <a:r>
              <a:rPr lang="en-US" sz="700" dirty="0">
                <a:solidFill>
                  <a:schemeClr val="bg1"/>
                </a:solidFill>
                <a:cs typeface="Segoe UI" panose="020B0502040204020203" pitchFamily="34" charset="0"/>
              </a:rPr>
              <a:t>Improved technician efficiency</a:t>
            </a:r>
          </a:p>
        </p:txBody>
      </p:sp>
      <p:sp>
        <p:nvSpPr>
          <p:cNvPr id="11" name="Rounded Rectangle 51">
            <a:extLst>
              <a:ext uri="{FF2B5EF4-FFF2-40B4-BE49-F238E27FC236}">
                <a16:creationId xmlns:a16="http://schemas.microsoft.com/office/drawing/2014/main" id="{113699AE-C3BE-48CA-0D73-930188449B71}"/>
              </a:ext>
            </a:extLst>
          </p:cNvPr>
          <p:cNvSpPr/>
          <p:nvPr/>
        </p:nvSpPr>
        <p:spPr>
          <a:xfrm>
            <a:off x="326312" y="894582"/>
            <a:ext cx="4068406" cy="244800"/>
          </a:xfrm>
          <a:prstGeom prst="rect">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a:cs typeface="Segoe UI" panose="020B0502040204020203" pitchFamily="34" charset="0"/>
              </a:rPr>
              <a:t>Traditional field service approach </a:t>
            </a:r>
            <a:r>
              <a:rPr lang="en-US" sz="700" b="1" i="1" dirty="0">
                <a:cs typeface="Segoe UI" panose="020B0502040204020203" pitchFamily="34" charset="0"/>
              </a:rPr>
              <a:t>(Sample use case – Site survey)</a:t>
            </a:r>
            <a:endParaRPr lang="en-IN" sz="700" b="1" i="1" dirty="0">
              <a:cs typeface="Segoe UI" panose="020B0502040204020203" pitchFamily="34" charset="0"/>
            </a:endParaRPr>
          </a:p>
        </p:txBody>
      </p:sp>
      <p:sp>
        <p:nvSpPr>
          <p:cNvPr id="57" name="Rounded Rectangle 85">
            <a:extLst>
              <a:ext uri="{FF2B5EF4-FFF2-40B4-BE49-F238E27FC236}">
                <a16:creationId xmlns:a16="http://schemas.microsoft.com/office/drawing/2014/main" id="{943380C4-0109-6848-7C3C-2BD0541E84A2}"/>
              </a:ext>
            </a:extLst>
          </p:cNvPr>
          <p:cNvSpPr/>
          <p:nvPr/>
        </p:nvSpPr>
        <p:spPr>
          <a:xfrm>
            <a:off x="4749282" y="894582"/>
            <a:ext cx="4068406" cy="244800"/>
          </a:xfrm>
          <a:prstGeom prst="rect">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a:cs typeface="Segoe UI" panose="020B0502040204020203" pitchFamily="34" charset="0"/>
              </a:rPr>
              <a:t>Proposed AI-powered video intelligence framework</a:t>
            </a:r>
            <a:endParaRPr lang="en-IN" sz="700" b="1" dirty="0">
              <a:cs typeface="Segoe UI" panose="020B0502040204020203" pitchFamily="34" charset="0"/>
            </a:endParaRPr>
          </a:p>
        </p:txBody>
      </p:sp>
      <p:grpSp>
        <p:nvGrpSpPr>
          <p:cNvPr id="90" name="Group 89">
            <a:extLst>
              <a:ext uri="{FF2B5EF4-FFF2-40B4-BE49-F238E27FC236}">
                <a16:creationId xmlns:a16="http://schemas.microsoft.com/office/drawing/2014/main" id="{31BD5893-EC9F-0759-9654-19B007A6846D}"/>
              </a:ext>
            </a:extLst>
          </p:cNvPr>
          <p:cNvGrpSpPr/>
          <p:nvPr/>
        </p:nvGrpSpPr>
        <p:grpSpPr>
          <a:xfrm>
            <a:off x="4817626" y="1215002"/>
            <a:ext cx="3931719" cy="2178664"/>
            <a:chOff x="4755081" y="1064267"/>
            <a:chExt cx="4181465" cy="2317055"/>
          </a:xfrm>
        </p:grpSpPr>
        <p:cxnSp>
          <p:nvCxnSpPr>
            <p:cNvPr id="58" name="Straight Arrow Connector 57">
              <a:extLst>
                <a:ext uri="{FF2B5EF4-FFF2-40B4-BE49-F238E27FC236}">
                  <a16:creationId xmlns:a16="http://schemas.microsoft.com/office/drawing/2014/main" id="{DCB675B7-5613-4531-A3D4-89F96BD5F43A}"/>
                </a:ext>
              </a:extLst>
            </p:cNvPr>
            <p:cNvCxnSpPr>
              <a:cxnSpLocks/>
              <a:stCxn id="78" idx="3"/>
              <a:endCxn id="74" idx="2"/>
            </p:cNvCxnSpPr>
            <p:nvPr/>
          </p:nvCxnSpPr>
          <p:spPr>
            <a:xfrm>
              <a:off x="5176834" y="1581648"/>
              <a:ext cx="342476" cy="85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34968C30-8D61-C991-95EE-B98ED2565F50}"/>
                </a:ext>
              </a:extLst>
            </p:cNvPr>
            <p:cNvSpPr/>
            <p:nvPr/>
          </p:nvSpPr>
          <p:spPr>
            <a:xfrm>
              <a:off x="8094825" y="2407810"/>
              <a:ext cx="841721" cy="441891"/>
            </a:xfrm>
            <a:prstGeom prst="rect">
              <a:avLst/>
            </a:prstGeom>
          </p:spPr>
          <p:txBody>
            <a:bodyPr wrap="square">
              <a:spAutoFit/>
            </a:bodyPr>
            <a:lstStyle/>
            <a:p>
              <a:pPr algn="ctr"/>
              <a:r>
                <a:rPr lang="en-US" sz="700" dirty="0">
                  <a:cs typeface="Segoe UI" panose="020B0502040204020203" pitchFamily="34" charset="0"/>
                </a:rPr>
                <a:t>Submits survey successful</a:t>
              </a:r>
            </a:p>
          </p:txBody>
        </p:sp>
        <p:cxnSp>
          <p:nvCxnSpPr>
            <p:cNvPr id="60" name="Straight Arrow Connector 59">
              <a:extLst>
                <a:ext uri="{FF2B5EF4-FFF2-40B4-BE49-F238E27FC236}">
                  <a16:creationId xmlns:a16="http://schemas.microsoft.com/office/drawing/2014/main" id="{3FB20968-E49E-C98B-7985-15DEC2C68700}"/>
                </a:ext>
              </a:extLst>
            </p:cNvPr>
            <p:cNvCxnSpPr>
              <a:cxnSpLocks/>
              <a:stCxn id="74" idx="5"/>
            </p:cNvCxnSpPr>
            <p:nvPr/>
          </p:nvCxnSpPr>
          <p:spPr>
            <a:xfrm>
              <a:off x="5888684" y="1739327"/>
              <a:ext cx="0" cy="1553335"/>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D43DBA65-4105-8258-19C7-84763CA68D58}"/>
                </a:ext>
              </a:extLst>
            </p:cNvPr>
            <p:cNvSpPr/>
            <p:nvPr/>
          </p:nvSpPr>
          <p:spPr>
            <a:xfrm>
              <a:off x="5187199" y="2056950"/>
              <a:ext cx="723098" cy="1014713"/>
            </a:xfrm>
            <a:prstGeom prst="rect">
              <a:avLst/>
            </a:prstGeom>
          </p:spPr>
          <p:txBody>
            <a:bodyPr wrap="square">
              <a:spAutoFit/>
            </a:bodyPr>
            <a:lstStyle/>
            <a:p>
              <a:r>
                <a:rPr lang="en-US" sz="700" dirty="0">
                  <a:cs typeface="Segoe UI" panose="020B0502040204020203" pitchFamily="34" charset="0"/>
                </a:rPr>
                <a:t>Surveyor  leverages the framework to capture all details through a guided tour</a:t>
              </a:r>
            </a:p>
          </p:txBody>
        </p:sp>
        <p:grpSp>
          <p:nvGrpSpPr>
            <p:cNvPr id="62" name="Group 61">
              <a:extLst>
                <a:ext uri="{FF2B5EF4-FFF2-40B4-BE49-F238E27FC236}">
                  <a16:creationId xmlns:a16="http://schemas.microsoft.com/office/drawing/2014/main" id="{E8C550DC-2837-85E8-6D73-3D14E83CB727}"/>
                </a:ext>
              </a:extLst>
            </p:cNvPr>
            <p:cNvGrpSpPr/>
            <p:nvPr/>
          </p:nvGrpSpPr>
          <p:grpSpPr>
            <a:xfrm>
              <a:off x="8236455" y="1490621"/>
              <a:ext cx="558460" cy="579398"/>
              <a:chOff x="4602419" y="1238775"/>
              <a:chExt cx="586843" cy="564272"/>
            </a:xfrm>
          </p:grpSpPr>
          <p:sp>
            <p:nvSpPr>
              <p:cNvPr id="63" name="Rectangle 62">
                <a:extLst>
                  <a:ext uri="{FF2B5EF4-FFF2-40B4-BE49-F238E27FC236}">
                    <a16:creationId xmlns:a16="http://schemas.microsoft.com/office/drawing/2014/main" id="{92340F3B-E8F9-6B70-FC4C-6F1160AEAE87}"/>
                  </a:ext>
                </a:extLst>
              </p:cNvPr>
              <p:cNvSpPr/>
              <p:nvPr/>
            </p:nvSpPr>
            <p:spPr>
              <a:xfrm>
                <a:off x="4602419" y="1579900"/>
                <a:ext cx="586843" cy="223147"/>
              </a:xfrm>
              <a:prstGeom prst="rect">
                <a:avLst/>
              </a:prstGeom>
            </p:spPr>
            <p:txBody>
              <a:bodyPr wrap="square" lIns="0" tIns="0" rIns="0" bIns="0">
                <a:spAutoFit/>
              </a:bodyPr>
              <a:lstStyle/>
              <a:p>
                <a:pPr algn="ctr"/>
                <a:r>
                  <a:rPr lang="en-US" sz="700" dirty="0">
                    <a:cs typeface="Segoe UI" panose="020B0502040204020203" pitchFamily="34" charset="0"/>
                  </a:rPr>
                  <a:t>Send to installation</a:t>
                </a:r>
              </a:p>
            </p:txBody>
          </p:sp>
          <p:pic>
            <p:nvPicPr>
              <p:cNvPr id="64" name="Graphic 63" descr="Envelope outline">
                <a:extLst>
                  <a:ext uri="{FF2B5EF4-FFF2-40B4-BE49-F238E27FC236}">
                    <a16:creationId xmlns:a16="http://schemas.microsoft.com/office/drawing/2014/main" id="{5ACAFAA0-B645-47CE-7750-CCD4F1339A9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08510" y="1238775"/>
                <a:ext cx="360000" cy="360000"/>
              </a:xfrm>
              <a:prstGeom prst="rect">
                <a:avLst/>
              </a:prstGeom>
            </p:spPr>
          </p:pic>
        </p:grpSp>
        <p:sp>
          <p:nvSpPr>
            <p:cNvPr id="65" name="Rounded Rectangle 88">
              <a:extLst>
                <a:ext uri="{FF2B5EF4-FFF2-40B4-BE49-F238E27FC236}">
                  <a16:creationId xmlns:a16="http://schemas.microsoft.com/office/drawing/2014/main" id="{E13DC0C5-01F1-0160-242A-D65EE4325A87}"/>
                </a:ext>
              </a:extLst>
            </p:cNvPr>
            <p:cNvSpPr/>
            <p:nvPr/>
          </p:nvSpPr>
          <p:spPr>
            <a:xfrm>
              <a:off x="6093128" y="1064267"/>
              <a:ext cx="1816122" cy="2317055"/>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cs typeface="Segoe UI" panose="020B0502040204020203" pitchFamily="34" charset="0"/>
              </a:endParaRPr>
            </a:p>
          </p:txBody>
        </p:sp>
        <p:sp>
          <p:nvSpPr>
            <p:cNvPr id="66" name="Rounded Rectangle 76">
              <a:extLst>
                <a:ext uri="{FF2B5EF4-FFF2-40B4-BE49-F238E27FC236}">
                  <a16:creationId xmlns:a16="http://schemas.microsoft.com/office/drawing/2014/main" id="{87F176F6-DBBF-4241-479A-42869352FEBA}"/>
                </a:ext>
              </a:extLst>
            </p:cNvPr>
            <p:cNvSpPr/>
            <p:nvPr/>
          </p:nvSpPr>
          <p:spPr>
            <a:xfrm>
              <a:off x="6169328" y="1634865"/>
              <a:ext cx="1663722" cy="299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cs typeface="Segoe UI" panose="020B0502040204020203" pitchFamily="34" charset="0"/>
                </a:rPr>
                <a:t>Work-order details provided</a:t>
              </a:r>
            </a:p>
          </p:txBody>
        </p:sp>
        <p:sp>
          <p:nvSpPr>
            <p:cNvPr id="67" name="Rounded Rectangle 76">
              <a:extLst>
                <a:ext uri="{FF2B5EF4-FFF2-40B4-BE49-F238E27FC236}">
                  <a16:creationId xmlns:a16="http://schemas.microsoft.com/office/drawing/2014/main" id="{F6AC2779-A001-FE0E-8F4B-16CF608C4004}"/>
                </a:ext>
              </a:extLst>
            </p:cNvPr>
            <p:cNvSpPr/>
            <p:nvPr/>
          </p:nvSpPr>
          <p:spPr>
            <a:xfrm>
              <a:off x="6169328" y="1964291"/>
              <a:ext cx="1663722" cy="299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cs typeface="Segoe UI" panose="020B0502040204020203" pitchFamily="34" charset="0"/>
                </a:rPr>
                <a:t>Storyboard to capture survey video</a:t>
              </a:r>
            </a:p>
          </p:txBody>
        </p:sp>
        <p:sp>
          <p:nvSpPr>
            <p:cNvPr id="68" name="Rounded Rectangle 76">
              <a:extLst>
                <a:ext uri="{FF2B5EF4-FFF2-40B4-BE49-F238E27FC236}">
                  <a16:creationId xmlns:a16="http://schemas.microsoft.com/office/drawing/2014/main" id="{66D9DCEB-6FF2-B2A4-61DE-7B93F282AC39}"/>
                </a:ext>
              </a:extLst>
            </p:cNvPr>
            <p:cNvSpPr/>
            <p:nvPr/>
          </p:nvSpPr>
          <p:spPr>
            <a:xfrm>
              <a:off x="6169328" y="2293716"/>
              <a:ext cx="1663722" cy="299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cs typeface="Segoe UI" panose="020B0502040204020203" pitchFamily="34" charset="0"/>
                </a:rPr>
                <a:t>Auto-capture specific details using NLP &amp; AI</a:t>
              </a:r>
            </a:p>
          </p:txBody>
        </p:sp>
        <p:sp>
          <p:nvSpPr>
            <p:cNvPr id="69" name="Rounded Rectangle 76">
              <a:extLst>
                <a:ext uri="{FF2B5EF4-FFF2-40B4-BE49-F238E27FC236}">
                  <a16:creationId xmlns:a16="http://schemas.microsoft.com/office/drawing/2014/main" id="{EB9A4AF7-8273-44AD-76B8-F9402303DB5D}"/>
                </a:ext>
              </a:extLst>
            </p:cNvPr>
            <p:cNvSpPr/>
            <p:nvPr/>
          </p:nvSpPr>
          <p:spPr>
            <a:xfrm>
              <a:off x="6169328" y="2623142"/>
              <a:ext cx="1663722" cy="299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cs typeface="Segoe UI" panose="020B0502040204020203" pitchFamily="34" charset="0"/>
                </a:rPr>
                <a:t>Auto-check on compliance &amp; missing details</a:t>
              </a:r>
            </a:p>
          </p:txBody>
        </p:sp>
        <p:sp>
          <p:nvSpPr>
            <p:cNvPr id="70" name="Rounded Rectangle 76">
              <a:extLst>
                <a:ext uri="{FF2B5EF4-FFF2-40B4-BE49-F238E27FC236}">
                  <a16:creationId xmlns:a16="http://schemas.microsoft.com/office/drawing/2014/main" id="{723D2771-01D5-518E-5440-B1973DF6DC15}"/>
                </a:ext>
              </a:extLst>
            </p:cNvPr>
            <p:cNvSpPr/>
            <p:nvPr/>
          </p:nvSpPr>
          <p:spPr>
            <a:xfrm>
              <a:off x="6169328" y="2952567"/>
              <a:ext cx="1663722" cy="332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cs typeface="Segoe UI" panose="020B0502040204020203" pitchFamily="34" charset="0"/>
                </a:rPr>
                <a:t>Store survey video for future reference &amp; Remote audit</a:t>
              </a:r>
            </a:p>
          </p:txBody>
        </p:sp>
        <p:sp>
          <p:nvSpPr>
            <p:cNvPr id="71" name="TextBox 70">
              <a:extLst>
                <a:ext uri="{FF2B5EF4-FFF2-40B4-BE49-F238E27FC236}">
                  <a16:creationId xmlns:a16="http://schemas.microsoft.com/office/drawing/2014/main" id="{0A867443-D13A-A092-452B-FC2C5F6039DE}"/>
                </a:ext>
              </a:extLst>
            </p:cNvPr>
            <p:cNvSpPr txBox="1"/>
            <p:nvPr/>
          </p:nvSpPr>
          <p:spPr>
            <a:xfrm>
              <a:off x="6070268" y="1401307"/>
              <a:ext cx="1861842" cy="212763"/>
            </a:xfrm>
            <a:prstGeom prst="rect">
              <a:avLst/>
            </a:prstGeom>
            <a:noFill/>
          </p:spPr>
          <p:txBody>
            <a:bodyPr wrap="square">
              <a:spAutoFit/>
            </a:bodyPr>
            <a:lstStyle/>
            <a:p>
              <a:pPr algn="ctr"/>
              <a:r>
                <a:rPr lang="en-US" sz="700" b="1" dirty="0">
                  <a:cs typeface="Segoe UI" panose="020B0502040204020203" pitchFamily="34" charset="0"/>
                </a:rPr>
                <a:t>Video Intelligence Framework</a:t>
              </a:r>
              <a:endParaRPr lang="en-US" sz="700" b="1" dirty="0"/>
            </a:p>
          </p:txBody>
        </p:sp>
        <p:pic>
          <p:nvPicPr>
            <p:cNvPr id="72" name="Graphic 71" descr="Vlog outline">
              <a:extLst>
                <a:ext uri="{FF2B5EF4-FFF2-40B4-BE49-F238E27FC236}">
                  <a16:creationId xmlns:a16="http://schemas.microsoft.com/office/drawing/2014/main" id="{CF351EC7-1872-DA24-3691-9532777821F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32578" y="1081682"/>
              <a:ext cx="337222" cy="346262"/>
            </a:xfrm>
            <a:prstGeom prst="rect">
              <a:avLst/>
            </a:prstGeom>
          </p:spPr>
        </p:pic>
        <p:grpSp>
          <p:nvGrpSpPr>
            <p:cNvPr id="73" name="Group 72">
              <a:extLst>
                <a:ext uri="{FF2B5EF4-FFF2-40B4-BE49-F238E27FC236}">
                  <a16:creationId xmlns:a16="http://schemas.microsoft.com/office/drawing/2014/main" id="{6CDB129D-5BCC-83B8-0294-88536BDFF5F8}"/>
                </a:ext>
              </a:extLst>
            </p:cNvPr>
            <p:cNvGrpSpPr/>
            <p:nvPr/>
          </p:nvGrpSpPr>
          <p:grpSpPr>
            <a:xfrm>
              <a:off x="5519310" y="1360708"/>
              <a:ext cx="432748" cy="443581"/>
              <a:chOff x="8276043" y="1066683"/>
              <a:chExt cx="539931" cy="539930"/>
            </a:xfrm>
          </p:grpSpPr>
          <p:sp>
            <p:nvSpPr>
              <p:cNvPr id="74" name="Oval 73">
                <a:extLst>
                  <a:ext uri="{FF2B5EF4-FFF2-40B4-BE49-F238E27FC236}">
                    <a16:creationId xmlns:a16="http://schemas.microsoft.com/office/drawing/2014/main" id="{CC7C3AE4-2462-3A60-421D-C7710B28712B}"/>
                  </a:ext>
                </a:extLst>
              </p:cNvPr>
              <p:cNvSpPr/>
              <p:nvPr/>
            </p:nvSpPr>
            <p:spPr>
              <a:xfrm>
                <a:off x="8276043" y="1066683"/>
                <a:ext cx="539931" cy="5399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700" dirty="0"/>
              </a:p>
            </p:txBody>
          </p:sp>
          <p:pic>
            <p:nvPicPr>
              <p:cNvPr id="75" name="Graphic 74" descr="Construction worker male outline">
                <a:extLst>
                  <a:ext uri="{FF2B5EF4-FFF2-40B4-BE49-F238E27FC236}">
                    <a16:creationId xmlns:a16="http://schemas.microsoft.com/office/drawing/2014/main" id="{6C15AB89-8307-E3B0-D8A7-097241DFFF4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66003" y="1145101"/>
                <a:ext cx="359999" cy="360000"/>
              </a:xfrm>
              <a:prstGeom prst="rect">
                <a:avLst/>
              </a:prstGeom>
            </p:spPr>
          </p:pic>
        </p:grpSp>
        <p:grpSp>
          <p:nvGrpSpPr>
            <p:cNvPr id="76" name="Group 75">
              <a:extLst>
                <a:ext uri="{FF2B5EF4-FFF2-40B4-BE49-F238E27FC236}">
                  <a16:creationId xmlns:a16="http://schemas.microsoft.com/office/drawing/2014/main" id="{C3D3B01F-4456-BDAD-13AA-32806CFCC5EC}"/>
                </a:ext>
              </a:extLst>
            </p:cNvPr>
            <p:cNvGrpSpPr/>
            <p:nvPr/>
          </p:nvGrpSpPr>
          <p:grpSpPr>
            <a:xfrm>
              <a:off x="4755081" y="1396823"/>
              <a:ext cx="514870" cy="542312"/>
              <a:chOff x="4764161" y="643292"/>
              <a:chExt cx="541038" cy="528154"/>
            </a:xfrm>
          </p:grpSpPr>
          <p:sp>
            <p:nvSpPr>
              <p:cNvPr id="77" name="Rectangle 76">
                <a:extLst>
                  <a:ext uri="{FF2B5EF4-FFF2-40B4-BE49-F238E27FC236}">
                    <a16:creationId xmlns:a16="http://schemas.microsoft.com/office/drawing/2014/main" id="{DBD4E804-694C-B6BA-0847-A9743676D8EE}"/>
                  </a:ext>
                </a:extLst>
              </p:cNvPr>
              <p:cNvSpPr/>
              <p:nvPr/>
            </p:nvSpPr>
            <p:spPr>
              <a:xfrm>
                <a:off x="4764161" y="948299"/>
                <a:ext cx="541038" cy="223147"/>
              </a:xfrm>
              <a:prstGeom prst="rect">
                <a:avLst/>
              </a:prstGeom>
            </p:spPr>
            <p:txBody>
              <a:bodyPr wrap="square" lIns="0" tIns="0" rIns="0" bIns="0">
                <a:spAutoFit/>
              </a:bodyPr>
              <a:lstStyle/>
              <a:p>
                <a:pPr algn="ctr"/>
                <a:r>
                  <a:rPr lang="en-US" sz="700" dirty="0">
                    <a:cs typeface="Segoe UI" panose="020B0502040204020203" pitchFamily="34" charset="0"/>
                  </a:rPr>
                  <a:t>New install order</a:t>
                </a:r>
              </a:p>
            </p:txBody>
          </p:sp>
          <p:pic>
            <p:nvPicPr>
              <p:cNvPr id="78" name="Graphic 77" descr="Envelope outline">
                <a:extLst>
                  <a:ext uri="{FF2B5EF4-FFF2-40B4-BE49-F238E27FC236}">
                    <a16:creationId xmlns:a16="http://schemas.microsoft.com/office/drawing/2014/main" id="{4A8437D1-EE34-F1BF-C248-DC5D2DA9576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7349" y="643292"/>
                <a:ext cx="360000" cy="360000"/>
              </a:xfrm>
              <a:prstGeom prst="rect">
                <a:avLst/>
              </a:prstGeom>
            </p:spPr>
          </p:pic>
        </p:grpSp>
        <p:cxnSp>
          <p:nvCxnSpPr>
            <p:cNvPr id="79" name="Straight Arrow Connector 78">
              <a:extLst>
                <a:ext uri="{FF2B5EF4-FFF2-40B4-BE49-F238E27FC236}">
                  <a16:creationId xmlns:a16="http://schemas.microsoft.com/office/drawing/2014/main" id="{6B8B9241-4763-C538-89E8-9EBD71788B74}"/>
                </a:ext>
              </a:extLst>
            </p:cNvPr>
            <p:cNvCxnSpPr>
              <a:cxnSpLocks/>
            </p:cNvCxnSpPr>
            <p:nvPr/>
          </p:nvCxnSpPr>
          <p:spPr>
            <a:xfrm>
              <a:off x="7909250" y="2734400"/>
              <a:ext cx="352436"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2B1E6837-86A6-04CF-12BE-EC75F57FCBC5}"/>
                </a:ext>
              </a:extLst>
            </p:cNvPr>
            <p:cNvCxnSpPr>
              <a:cxnSpLocks/>
              <a:stCxn id="59" idx="0"/>
              <a:endCxn id="63" idx="2"/>
            </p:cNvCxnSpPr>
            <p:nvPr/>
          </p:nvCxnSpPr>
          <p:spPr>
            <a:xfrm flipV="1">
              <a:off x="8515685" y="2070019"/>
              <a:ext cx="0" cy="33779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9278963C-867C-869B-14C1-506A0A2ABE7F}"/>
              </a:ext>
            </a:extLst>
          </p:cNvPr>
          <p:cNvGrpSpPr/>
          <p:nvPr/>
        </p:nvGrpSpPr>
        <p:grpSpPr>
          <a:xfrm>
            <a:off x="3782355" y="2556676"/>
            <a:ext cx="476072" cy="506244"/>
            <a:chOff x="4602419" y="1238775"/>
            <a:chExt cx="586843" cy="593853"/>
          </a:xfrm>
        </p:grpSpPr>
        <p:sp>
          <p:nvSpPr>
            <p:cNvPr id="23" name="Rectangle 22">
              <a:extLst>
                <a:ext uri="{FF2B5EF4-FFF2-40B4-BE49-F238E27FC236}">
                  <a16:creationId xmlns:a16="http://schemas.microsoft.com/office/drawing/2014/main" id="{679EF960-AEF5-2BEE-F09A-639237FF6D12}"/>
                </a:ext>
              </a:extLst>
            </p:cNvPr>
            <p:cNvSpPr/>
            <p:nvPr/>
          </p:nvSpPr>
          <p:spPr>
            <a:xfrm>
              <a:off x="4602419" y="1579900"/>
              <a:ext cx="586843" cy="252728"/>
            </a:xfrm>
            <a:prstGeom prst="rect">
              <a:avLst/>
            </a:prstGeom>
          </p:spPr>
          <p:txBody>
            <a:bodyPr wrap="square" lIns="0" tIns="0" rIns="0" bIns="0">
              <a:spAutoFit/>
            </a:bodyPr>
            <a:lstStyle/>
            <a:p>
              <a:pPr algn="ctr"/>
              <a:r>
                <a:rPr lang="en-US" sz="700" dirty="0">
                  <a:cs typeface="Segoe UI" panose="020B0502040204020203" pitchFamily="34" charset="0"/>
                </a:rPr>
                <a:t>Send to installation</a:t>
              </a:r>
            </a:p>
          </p:txBody>
        </p:sp>
        <p:pic>
          <p:nvPicPr>
            <p:cNvPr id="24" name="Graphic 23" descr="Envelope outline">
              <a:extLst>
                <a:ext uri="{FF2B5EF4-FFF2-40B4-BE49-F238E27FC236}">
                  <a16:creationId xmlns:a16="http://schemas.microsoft.com/office/drawing/2014/main" id="{904A13EC-366A-D12D-FD6B-8CF7F62E828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08510" y="1238775"/>
              <a:ext cx="360000" cy="360000"/>
            </a:xfrm>
            <a:prstGeom prst="rect">
              <a:avLst/>
            </a:prstGeom>
          </p:spPr>
        </p:pic>
      </p:grpSp>
      <p:sp>
        <p:nvSpPr>
          <p:cNvPr id="12" name="Rectangle 11">
            <a:extLst>
              <a:ext uri="{FF2B5EF4-FFF2-40B4-BE49-F238E27FC236}">
                <a16:creationId xmlns:a16="http://schemas.microsoft.com/office/drawing/2014/main" id="{505E8F91-FFFC-C9C1-ED95-4A178A3E6337}"/>
              </a:ext>
            </a:extLst>
          </p:cNvPr>
          <p:cNvSpPr/>
          <p:nvPr/>
        </p:nvSpPr>
        <p:spPr>
          <a:xfrm>
            <a:off x="578962" y="2406186"/>
            <a:ext cx="3115500" cy="597711"/>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700"/>
          </a:p>
        </p:txBody>
      </p:sp>
      <p:grpSp>
        <p:nvGrpSpPr>
          <p:cNvPr id="13" name="Group 12">
            <a:extLst>
              <a:ext uri="{FF2B5EF4-FFF2-40B4-BE49-F238E27FC236}">
                <a16:creationId xmlns:a16="http://schemas.microsoft.com/office/drawing/2014/main" id="{9562A84B-3E5E-61EA-F873-E2E61D1E56D1}"/>
              </a:ext>
            </a:extLst>
          </p:cNvPr>
          <p:cNvGrpSpPr/>
          <p:nvPr/>
        </p:nvGrpSpPr>
        <p:grpSpPr>
          <a:xfrm>
            <a:off x="462603" y="2567685"/>
            <a:ext cx="276018" cy="276018"/>
            <a:chOff x="5017365" y="1851873"/>
            <a:chExt cx="427108" cy="427108"/>
          </a:xfrm>
        </p:grpSpPr>
        <p:sp>
          <p:nvSpPr>
            <p:cNvPr id="14" name="Oval 13">
              <a:extLst>
                <a:ext uri="{FF2B5EF4-FFF2-40B4-BE49-F238E27FC236}">
                  <a16:creationId xmlns:a16="http://schemas.microsoft.com/office/drawing/2014/main" id="{6BA558AF-A392-B435-8BC4-28FE30E8FFAC}"/>
                </a:ext>
              </a:extLst>
            </p:cNvPr>
            <p:cNvSpPr/>
            <p:nvPr/>
          </p:nvSpPr>
          <p:spPr>
            <a:xfrm>
              <a:off x="5017365" y="1851873"/>
              <a:ext cx="427108" cy="42710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700"/>
            </a:p>
          </p:txBody>
        </p:sp>
        <p:pic>
          <p:nvPicPr>
            <p:cNvPr id="15" name="Graphic 14" descr="Completed outline">
              <a:extLst>
                <a:ext uri="{FF2B5EF4-FFF2-40B4-BE49-F238E27FC236}">
                  <a16:creationId xmlns:a16="http://schemas.microsoft.com/office/drawing/2014/main" id="{3BF66158-4686-E14F-459D-0BB472F47BA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73157" y="1907667"/>
              <a:ext cx="315520" cy="315520"/>
            </a:xfrm>
            <a:prstGeom prst="rect">
              <a:avLst/>
            </a:prstGeom>
          </p:spPr>
        </p:pic>
      </p:grpSp>
      <p:grpSp>
        <p:nvGrpSpPr>
          <p:cNvPr id="16" name="Group 15">
            <a:extLst>
              <a:ext uri="{FF2B5EF4-FFF2-40B4-BE49-F238E27FC236}">
                <a16:creationId xmlns:a16="http://schemas.microsoft.com/office/drawing/2014/main" id="{5BE8D22B-1EC0-7F1E-0A42-0759ED167488}"/>
              </a:ext>
            </a:extLst>
          </p:cNvPr>
          <p:cNvGrpSpPr/>
          <p:nvPr/>
        </p:nvGrpSpPr>
        <p:grpSpPr>
          <a:xfrm>
            <a:off x="531839" y="1150262"/>
            <a:ext cx="493449" cy="572470"/>
            <a:chOff x="4764161" y="643292"/>
            <a:chExt cx="541038" cy="597321"/>
          </a:xfrm>
        </p:grpSpPr>
        <p:sp>
          <p:nvSpPr>
            <p:cNvPr id="17" name="Rectangle 16">
              <a:extLst>
                <a:ext uri="{FF2B5EF4-FFF2-40B4-BE49-F238E27FC236}">
                  <a16:creationId xmlns:a16="http://schemas.microsoft.com/office/drawing/2014/main" id="{D7A62B73-B0EC-B434-3580-6CD9886EC4FA}"/>
                </a:ext>
              </a:extLst>
            </p:cNvPr>
            <p:cNvSpPr/>
            <p:nvPr/>
          </p:nvSpPr>
          <p:spPr>
            <a:xfrm>
              <a:off x="4764161" y="1015816"/>
              <a:ext cx="541038" cy="224797"/>
            </a:xfrm>
            <a:prstGeom prst="rect">
              <a:avLst/>
            </a:prstGeom>
          </p:spPr>
          <p:txBody>
            <a:bodyPr wrap="square" lIns="0" tIns="0" rIns="0" bIns="0">
              <a:spAutoFit/>
            </a:bodyPr>
            <a:lstStyle/>
            <a:p>
              <a:pPr algn="ctr"/>
              <a:r>
                <a:rPr lang="en-US" sz="700" dirty="0">
                  <a:cs typeface="Segoe UI" panose="020B0502040204020203" pitchFamily="34" charset="0"/>
                </a:rPr>
                <a:t>New install order</a:t>
              </a:r>
            </a:p>
          </p:txBody>
        </p:sp>
        <p:pic>
          <p:nvPicPr>
            <p:cNvPr id="18" name="Graphic 17" descr="Envelope outline">
              <a:extLst>
                <a:ext uri="{FF2B5EF4-FFF2-40B4-BE49-F238E27FC236}">
                  <a16:creationId xmlns:a16="http://schemas.microsoft.com/office/drawing/2014/main" id="{750CEC48-903C-FB80-CA71-24488D9753A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7349" y="643292"/>
              <a:ext cx="360000" cy="360000"/>
            </a:xfrm>
            <a:prstGeom prst="rect">
              <a:avLst/>
            </a:prstGeom>
          </p:spPr>
        </p:pic>
      </p:grpSp>
      <p:sp>
        <p:nvSpPr>
          <p:cNvPr id="19" name="Rectangle 18">
            <a:extLst>
              <a:ext uri="{FF2B5EF4-FFF2-40B4-BE49-F238E27FC236}">
                <a16:creationId xmlns:a16="http://schemas.microsoft.com/office/drawing/2014/main" id="{6DBAC776-7A3E-67C8-1FE6-600E3D59050A}"/>
              </a:ext>
            </a:extLst>
          </p:cNvPr>
          <p:cNvSpPr/>
          <p:nvPr/>
        </p:nvSpPr>
        <p:spPr>
          <a:xfrm>
            <a:off x="714090" y="2473893"/>
            <a:ext cx="844451" cy="430887"/>
          </a:xfrm>
          <a:prstGeom prst="rect">
            <a:avLst/>
          </a:prstGeom>
        </p:spPr>
        <p:txBody>
          <a:bodyPr wrap="square" lIns="0" tIns="0" rIns="0" bIns="0">
            <a:spAutoFit/>
          </a:bodyPr>
          <a:lstStyle/>
          <a:p>
            <a:pPr algn="ctr"/>
            <a:r>
              <a:rPr lang="en-US" sz="700" dirty="0">
                <a:cs typeface="Segoe UI" panose="020B0502040204020203" pitchFamily="34" charset="0"/>
              </a:rPr>
              <a:t>Note specific details including poles, ducts, chamber guidelines</a:t>
            </a:r>
          </a:p>
        </p:txBody>
      </p:sp>
      <p:sp>
        <p:nvSpPr>
          <p:cNvPr id="20" name="Rectangle 19">
            <a:extLst>
              <a:ext uri="{FF2B5EF4-FFF2-40B4-BE49-F238E27FC236}">
                <a16:creationId xmlns:a16="http://schemas.microsoft.com/office/drawing/2014/main" id="{08DC2F38-7951-0CCF-4A3B-D4EE064B4FC4}"/>
              </a:ext>
            </a:extLst>
          </p:cNvPr>
          <p:cNvSpPr/>
          <p:nvPr/>
        </p:nvSpPr>
        <p:spPr>
          <a:xfrm>
            <a:off x="1763372" y="2473893"/>
            <a:ext cx="865813" cy="430887"/>
          </a:xfrm>
          <a:prstGeom prst="rect">
            <a:avLst/>
          </a:prstGeom>
        </p:spPr>
        <p:txBody>
          <a:bodyPr wrap="square" lIns="0" tIns="0" rIns="0" bIns="0">
            <a:spAutoFit/>
          </a:bodyPr>
          <a:lstStyle/>
          <a:p>
            <a:pPr algn="ctr"/>
            <a:r>
              <a:rPr lang="en-US" sz="700" dirty="0">
                <a:cs typeface="Segoe UI" panose="020B0502040204020203" pitchFamily="34" charset="0"/>
              </a:rPr>
              <a:t>Mark specific details to access; traffic management; Wayleave, etc.</a:t>
            </a:r>
          </a:p>
        </p:txBody>
      </p:sp>
      <p:sp>
        <p:nvSpPr>
          <p:cNvPr id="21" name="Rectangle 20">
            <a:extLst>
              <a:ext uri="{FF2B5EF4-FFF2-40B4-BE49-F238E27FC236}">
                <a16:creationId xmlns:a16="http://schemas.microsoft.com/office/drawing/2014/main" id="{E32AB57E-B367-E842-7634-284AC33543DE}"/>
              </a:ext>
            </a:extLst>
          </p:cNvPr>
          <p:cNvSpPr/>
          <p:nvPr/>
        </p:nvSpPr>
        <p:spPr>
          <a:xfrm>
            <a:off x="2794199" y="2473893"/>
            <a:ext cx="822473" cy="430887"/>
          </a:xfrm>
          <a:prstGeom prst="rect">
            <a:avLst/>
          </a:prstGeom>
        </p:spPr>
        <p:txBody>
          <a:bodyPr wrap="square" lIns="0" tIns="0" rIns="0" bIns="0">
            <a:spAutoFit/>
          </a:bodyPr>
          <a:lstStyle/>
          <a:p>
            <a:pPr algn="ctr"/>
            <a:r>
              <a:rPr lang="en-US" sz="700" dirty="0">
                <a:cs typeface="Segoe UI" panose="020B0502040204020203" pitchFamily="34" charset="0"/>
              </a:rPr>
              <a:t>Input the manually captured details to the portal/send  via email</a:t>
            </a:r>
          </a:p>
        </p:txBody>
      </p:sp>
      <p:sp>
        <p:nvSpPr>
          <p:cNvPr id="25" name="Rectangle 24">
            <a:extLst>
              <a:ext uri="{FF2B5EF4-FFF2-40B4-BE49-F238E27FC236}">
                <a16:creationId xmlns:a16="http://schemas.microsoft.com/office/drawing/2014/main" id="{A198AA8D-2394-D265-6FC1-C63BF031CB5F}"/>
              </a:ext>
            </a:extLst>
          </p:cNvPr>
          <p:cNvSpPr/>
          <p:nvPr/>
        </p:nvSpPr>
        <p:spPr>
          <a:xfrm>
            <a:off x="2399353" y="3194205"/>
            <a:ext cx="1228309" cy="215444"/>
          </a:xfrm>
          <a:prstGeom prst="rect">
            <a:avLst/>
          </a:prstGeom>
        </p:spPr>
        <p:txBody>
          <a:bodyPr wrap="square" lIns="0" tIns="0" rIns="0" bIns="0">
            <a:spAutoFit/>
          </a:bodyPr>
          <a:lstStyle/>
          <a:p>
            <a:pPr algn="ctr"/>
            <a:r>
              <a:rPr lang="en-US" sz="700" dirty="0">
                <a:cs typeface="Segoe UI" panose="020B0502040204020203" pitchFamily="34" charset="0"/>
              </a:rPr>
              <a:t>Any incorrect/ missing details</a:t>
            </a:r>
          </a:p>
        </p:txBody>
      </p:sp>
      <p:sp>
        <p:nvSpPr>
          <p:cNvPr id="26" name="Rectangle 25">
            <a:extLst>
              <a:ext uri="{FF2B5EF4-FFF2-40B4-BE49-F238E27FC236}">
                <a16:creationId xmlns:a16="http://schemas.microsoft.com/office/drawing/2014/main" id="{0926C337-A4BE-534E-CCB3-C51A2C0930BC}"/>
              </a:ext>
            </a:extLst>
          </p:cNvPr>
          <p:cNvSpPr/>
          <p:nvPr/>
        </p:nvSpPr>
        <p:spPr>
          <a:xfrm>
            <a:off x="641246" y="3194205"/>
            <a:ext cx="1287320" cy="215444"/>
          </a:xfrm>
          <a:prstGeom prst="rect">
            <a:avLst/>
          </a:prstGeom>
        </p:spPr>
        <p:txBody>
          <a:bodyPr wrap="square" lIns="0" tIns="0" rIns="0" bIns="0">
            <a:spAutoFit/>
          </a:bodyPr>
          <a:lstStyle/>
          <a:p>
            <a:pPr algn="ctr"/>
            <a:r>
              <a:rPr lang="en-US" sz="700" dirty="0">
                <a:cs typeface="Segoe UI" panose="020B0502040204020203" pitchFamily="34" charset="0"/>
              </a:rPr>
              <a:t>Change in design/plan owing to any issue</a:t>
            </a:r>
          </a:p>
        </p:txBody>
      </p:sp>
      <p:grpSp>
        <p:nvGrpSpPr>
          <p:cNvPr id="27" name="Group 26">
            <a:extLst>
              <a:ext uri="{FF2B5EF4-FFF2-40B4-BE49-F238E27FC236}">
                <a16:creationId xmlns:a16="http://schemas.microsoft.com/office/drawing/2014/main" id="{7AF5E187-93A8-9F1B-8E72-CE993D51CDFB}"/>
              </a:ext>
            </a:extLst>
          </p:cNvPr>
          <p:cNvGrpSpPr/>
          <p:nvPr/>
        </p:nvGrpSpPr>
        <p:grpSpPr>
          <a:xfrm>
            <a:off x="2666978" y="1640561"/>
            <a:ext cx="276018" cy="276018"/>
            <a:chOff x="7190664" y="1066683"/>
            <a:chExt cx="539930" cy="539930"/>
          </a:xfrm>
        </p:grpSpPr>
        <p:sp>
          <p:nvSpPr>
            <p:cNvPr id="28" name="Oval 27">
              <a:extLst>
                <a:ext uri="{FF2B5EF4-FFF2-40B4-BE49-F238E27FC236}">
                  <a16:creationId xmlns:a16="http://schemas.microsoft.com/office/drawing/2014/main" id="{247042CC-4380-116F-6039-9EBDD27C05FD}"/>
                </a:ext>
              </a:extLst>
            </p:cNvPr>
            <p:cNvSpPr/>
            <p:nvPr/>
          </p:nvSpPr>
          <p:spPr>
            <a:xfrm>
              <a:off x="7190664" y="1066683"/>
              <a:ext cx="539930" cy="5399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700"/>
            </a:p>
          </p:txBody>
        </p:sp>
        <p:pic>
          <p:nvPicPr>
            <p:cNvPr id="29" name="Graphic 28" descr="Truck outline">
              <a:extLst>
                <a:ext uri="{FF2B5EF4-FFF2-40B4-BE49-F238E27FC236}">
                  <a16:creationId xmlns:a16="http://schemas.microsoft.com/office/drawing/2014/main" id="{21960BBD-97A0-7D34-4036-69519A35A3A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80622" y="1151786"/>
              <a:ext cx="360000" cy="360000"/>
            </a:xfrm>
            <a:prstGeom prst="rect">
              <a:avLst/>
            </a:prstGeom>
          </p:spPr>
        </p:pic>
      </p:grpSp>
      <p:sp>
        <p:nvSpPr>
          <p:cNvPr id="30" name="Rectangle 29">
            <a:extLst>
              <a:ext uri="{FF2B5EF4-FFF2-40B4-BE49-F238E27FC236}">
                <a16:creationId xmlns:a16="http://schemas.microsoft.com/office/drawing/2014/main" id="{709009E9-DDF0-57BE-3236-49A0CB85FF97}"/>
              </a:ext>
            </a:extLst>
          </p:cNvPr>
          <p:cNvSpPr/>
          <p:nvPr/>
        </p:nvSpPr>
        <p:spPr>
          <a:xfrm>
            <a:off x="2371389" y="1919078"/>
            <a:ext cx="853843" cy="215444"/>
          </a:xfrm>
          <a:prstGeom prst="rect">
            <a:avLst/>
          </a:prstGeom>
        </p:spPr>
        <p:txBody>
          <a:bodyPr wrap="square" lIns="0" tIns="0" rIns="0" bIns="0">
            <a:spAutoFit/>
          </a:bodyPr>
          <a:lstStyle/>
          <a:p>
            <a:pPr algn="ctr"/>
            <a:r>
              <a:rPr lang="en-US" sz="700" dirty="0">
                <a:cs typeface="Segoe UI" panose="020B0502040204020203" pitchFamily="34" charset="0"/>
              </a:rPr>
              <a:t>Provide work order to the surveyor</a:t>
            </a:r>
          </a:p>
        </p:txBody>
      </p:sp>
      <p:sp>
        <p:nvSpPr>
          <p:cNvPr id="31" name="Rectangle 30">
            <a:extLst>
              <a:ext uri="{FF2B5EF4-FFF2-40B4-BE49-F238E27FC236}">
                <a16:creationId xmlns:a16="http://schemas.microsoft.com/office/drawing/2014/main" id="{4B1301FC-D799-BEEA-D1A9-C1FFA82E21DF}"/>
              </a:ext>
            </a:extLst>
          </p:cNvPr>
          <p:cNvSpPr/>
          <p:nvPr/>
        </p:nvSpPr>
        <p:spPr>
          <a:xfrm>
            <a:off x="3314856" y="1919078"/>
            <a:ext cx="689497" cy="215444"/>
          </a:xfrm>
          <a:prstGeom prst="rect">
            <a:avLst/>
          </a:prstGeom>
        </p:spPr>
        <p:txBody>
          <a:bodyPr wrap="square" lIns="0" tIns="0" rIns="0" bIns="0">
            <a:spAutoFit/>
          </a:bodyPr>
          <a:lstStyle/>
          <a:p>
            <a:pPr algn="ctr"/>
            <a:r>
              <a:rPr lang="en-US" sz="700" dirty="0">
                <a:cs typeface="Segoe UI" panose="020B0502040204020203" pitchFamily="34" charset="0"/>
              </a:rPr>
              <a:t>Surveyor goes to the field</a:t>
            </a:r>
          </a:p>
        </p:txBody>
      </p:sp>
      <p:grpSp>
        <p:nvGrpSpPr>
          <p:cNvPr id="32" name="Group 31">
            <a:extLst>
              <a:ext uri="{FF2B5EF4-FFF2-40B4-BE49-F238E27FC236}">
                <a16:creationId xmlns:a16="http://schemas.microsoft.com/office/drawing/2014/main" id="{6F31A226-4D38-0782-F8CE-B59936B508BF}"/>
              </a:ext>
            </a:extLst>
          </p:cNvPr>
          <p:cNvGrpSpPr/>
          <p:nvPr/>
        </p:nvGrpSpPr>
        <p:grpSpPr>
          <a:xfrm>
            <a:off x="3528264" y="1640562"/>
            <a:ext cx="276018" cy="276018"/>
            <a:chOff x="8276043" y="1066683"/>
            <a:chExt cx="539931" cy="539930"/>
          </a:xfrm>
        </p:grpSpPr>
        <p:sp>
          <p:nvSpPr>
            <p:cNvPr id="33" name="Oval 32">
              <a:extLst>
                <a:ext uri="{FF2B5EF4-FFF2-40B4-BE49-F238E27FC236}">
                  <a16:creationId xmlns:a16="http://schemas.microsoft.com/office/drawing/2014/main" id="{7FBFE3AE-029E-920E-2DAE-31EE28496429}"/>
                </a:ext>
              </a:extLst>
            </p:cNvPr>
            <p:cNvSpPr/>
            <p:nvPr/>
          </p:nvSpPr>
          <p:spPr>
            <a:xfrm>
              <a:off x="8276043" y="1066683"/>
              <a:ext cx="539931" cy="5399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700"/>
            </a:p>
          </p:txBody>
        </p:sp>
        <p:pic>
          <p:nvPicPr>
            <p:cNvPr id="34" name="Graphic 33" descr="Construction worker male outline">
              <a:extLst>
                <a:ext uri="{FF2B5EF4-FFF2-40B4-BE49-F238E27FC236}">
                  <a16:creationId xmlns:a16="http://schemas.microsoft.com/office/drawing/2014/main" id="{C09A0C95-9B2D-4EFC-4F4B-F9D61E779F2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66003" y="1145101"/>
              <a:ext cx="359999" cy="360000"/>
            </a:xfrm>
            <a:prstGeom prst="rect">
              <a:avLst/>
            </a:prstGeom>
          </p:spPr>
        </p:pic>
      </p:grpSp>
      <p:sp>
        <p:nvSpPr>
          <p:cNvPr id="35" name="Rectangle 34">
            <a:extLst>
              <a:ext uri="{FF2B5EF4-FFF2-40B4-BE49-F238E27FC236}">
                <a16:creationId xmlns:a16="http://schemas.microsoft.com/office/drawing/2014/main" id="{F959DD12-3AE0-5820-70A2-3F94C2F723D0}"/>
              </a:ext>
            </a:extLst>
          </p:cNvPr>
          <p:cNvSpPr/>
          <p:nvPr/>
        </p:nvSpPr>
        <p:spPr>
          <a:xfrm>
            <a:off x="660035" y="2415937"/>
            <a:ext cx="830632" cy="121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700"/>
          </a:p>
        </p:txBody>
      </p:sp>
      <p:cxnSp>
        <p:nvCxnSpPr>
          <p:cNvPr id="36" name="Connector: Elbow 35">
            <a:extLst>
              <a:ext uri="{FF2B5EF4-FFF2-40B4-BE49-F238E27FC236}">
                <a16:creationId xmlns:a16="http://schemas.microsoft.com/office/drawing/2014/main" id="{5F06CCA9-B948-C981-1379-2587F72318C9}"/>
              </a:ext>
            </a:extLst>
          </p:cNvPr>
          <p:cNvCxnSpPr>
            <a:stCxn id="33" idx="6"/>
            <a:endCxn id="35" idx="0"/>
          </p:cNvCxnSpPr>
          <p:nvPr/>
        </p:nvCxnSpPr>
        <p:spPr>
          <a:xfrm flipH="1">
            <a:off x="1075351" y="1778571"/>
            <a:ext cx="2728931" cy="637366"/>
          </a:xfrm>
          <a:prstGeom prst="bentConnector4">
            <a:avLst>
              <a:gd name="adj1" fmla="val -8377"/>
              <a:gd name="adj2" fmla="val 60826"/>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7DB587F-6D0A-93A9-AD11-1BDEED2A60D2}"/>
              </a:ext>
            </a:extLst>
          </p:cNvPr>
          <p:cNvCxnSpPr>
            <a:cxnSpLocks/>
            <a:stCxn id="19" idx="3"/>
            <a:endCxn id="20" idx="1"/>
          </p:cNvCxnSpPr>
          <p:nvPr/>
        </p:nvCxnSpPr>
        <p:spPr>
          <a:xfrm>
            <a:off x="1558541" y="2689337"/>
            <a:ext cx="204831"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953C63C-F9E2-FE7A-6BF0-2B57183AD8C8}"/>
              </a:ext>
            </a:extLst>
          </p:cNvPr>
          <p:cNvCxnSpPr>
            <a:cxnSpLocks/>
            <a:stCxn id="20" idx="3"/>
            <a:endCxn id="21" idx="1"/>
          </p:cNvCxnSpPr>
          <p:nvPr/>
        </p:nvCxnSpPr>
        <p:spPr>
          <a:xfrm>
            <a:off x="2629185" y="2689337"/>
            <a:ext cx="165014"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13140ADA-136B-6CD3-CC02-FBF08ADAA86B}"/>
              </a:ext>
            </a:extLst>
          </p:cNvPr>
          <p:cNvSpPr/>
          <p:nvPr/>
        </p:nvSpPr>
        <p:spPr>
          <a:xfrm>
            <a:off x="578962" y="3149683"/>
            <a:ext cx="3115500" cy="308724"/>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700"/>
          </a:p>
        </p:txBody>
      </p:sp>
      <p:sp>
        <p:nvSpPr>
          <p:cNvPr id="40" name="Rectangle 39">
            <a:extLst>
              <a:ext uri="{FF2B5EF4-FFF2-40B4-BE49-F238E27FC236}">
                <a16:creationId xmlns:a16="http://schemas.microsoft.com/office/drawing/2014/main" id="{9E68F111-15A9-7366-0506-DC767A494A04}"/>
              </a:ext>
            </a:extLst>
          </p:cNvPr>
          <p:cNvSpPr/>
          <p:nvPr/>
        </p:nvSpPr>
        <p:spPr>
          <a:xfrm>
            <a:off x="2904087" y="2883213"/>
            <a:ext cx="602696" cy="121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700"/>
          </a:p>
        </p:txBody>
      </p:sp>
      <p:cxnSp>
        <p:nvCxnSpPr>
          <p:cNvPr id="41" name="Straight Arrow Connector 40">
            <a:extLst>
              <a:ext uri="{FF2B5EF4-FFF2-40B4-BE49-F238E27FC236}">
                <a16:creationId xmlns:a16="http://schemas.microsoft.com/office/drawing/2014/main" id="{0B42D3B4-4985-AE92-033D-9FD7F08B433F}"/>
              </a:ext>
            </a:extLst>
          </p:cNvPr>
          <p:cNvCxnSpPr>
            <a:cxnSpLocks/>
            <a:stCxn id="40" idx="2"/>
          </p:cNvCxnSpPr>
          <p:nvPr/>
        </p:nvCxnSpPr>
        <p:spPr>
          <a:xfrm>
            <a:off x="3205436" y="3005071"/>
            <a:ext cx="0" cy="14461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523DC6C1-C243-616D-FDED-C1B461BEB6C2}"/>
              </a:ext>
            </a:extLst>
          </p:cNvPr>
          <p:cNvCxnSpPr>
            <a:cxnSpLocks/>
            <a:stCxn id="39" idx="1"/>
            <a:endCxn id="28" idx="2"/>
          </p:cNvCxnSpPr>
          <p:nvPr/>
        </p:nvCxnSpPr>
        <p:spPr>
          <a:xfrm rot="10800000" flipH="1">
            <a:off x="578961" y="1778571"/>
            <a:ext cx="2088016" cy="1525475"/>
          </a:xfrm>
          <a:prstGeom prst="bentConnector3">
            <a:avLst>
              <a:gd name="adj1" fmla="val -7574"/>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063FF7EA-3FCE-2CBA-2192-B1244D6368FC}"/>
              </a:ext>
            </a:extLst>
          </p:cNvPr>
          <p:cNvCxnSpPr>
            <a:cxnSpLocks/>
            <a:stCxn id="28" idx="6"/>
            <a:endCxn id="33" idx="2"/>
          </p:cNvCxnSpPr>
          <p:nvPr/>
        </p:nvCxnSpPr>
        <p:spPr>
          <a:xfrm>
            <a:off x="2942996" y="1778570"/>
            <a:ext cx="585268" cy="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F38650D6-BB9E-4880-1FB0-42EC81E79ED1}"/>
              </a:ext>
            </a:extLst>
          </p:cNvPr>
          <p:cNvSpPr/>
          <p:nvPr/>
        </p:nvSpPr>
        <p:spPr>
          <a:xfrm>
            <a:off x="1301307" y="1507289"/>
            <a:ext cx="1154906" cy="215444"/>
          </a:xfrm>
          <a:prstGeom prst="rect">
            <a:avLst/>
          </a:prstGeom>
        </p:spPr>
        <p:txBody>
          <a:bodyPr wrap="square" lIns="0" tIns="0" rIns="0" bIns="0">
            <a:spAutoFit/>
          </a:bodyPr>
          <a:lstStyle/>
          <a:p>
            <a:pPr algn="ctr"/>
            <a:r>
              <a:rPr lang="en-US" sz="700" dirty="0">
                <a:cs typeface="Segoe UI" panose="020B0502040204020203" pitchFamily="34" charset="0"/>
              </a:rPr>
              <a:t>High level design and schedule of survey</a:t>
            </a:r>
          </a:p>
        </p:txBody>
      </p:sp>
      <p:grpSp>
        <p:nvGrpSpPr>
          <p:cNvPr id="45" name="Group 44">
            <a:extLst>
              <a:ext uri="{FF2B5EF4-FFF2-40B4-BE49-F238E27FC236}">
                <a16:creationId xmlns:a16="http://schemas.microsoft.com/office/drawing/2014/main" id="{5EA131D8-98C5-DCD1-C2DC-BB579A6C27AB}"/>
              </a:ext>
            </a:extLst>
          </p:cNvPr>
          <p:cNvGrpSpPr/>
          <p:nvPr/>
        </p:nvGrpSpPr>
        <p:grpSpPr>
          <a:xfrm>
            <a:off x="1652548" y="1184764"/>
            <a:ext cx="276018" cy="276018"/>
            <a:chOff x="6698144" y="968568"/>
            <a:chExt cx="539930" cy="539930"/>
          </a:xfrm>
        </p:grpSpPr>
        <p:sp>
          <p:nvSpPr>
            <p:cNvPr id="46" name="Oval 45">
              <a:extLst>
                <a:ext uri="{FF2B5EF4-FFF2-40B4-BE49-F238E27FC236}">
                  <a16:creationId xmlns:a16="http://schemas.microsoft.com/office/drawing/2014/main" id="{0611E2B1-AA23-906F-81A9-FE93A6A5A033}"/>
                </a:ext>
              </a:extLst>
            </p:cNvPr>
            <p:cNvSpPr/>
            <p:nvPr/>
          </p:nvSpPr>
          <p:spPr>
            <a:xfrm>
              <a:off x="6698144" y="968568"/>
              <a:ext cx="539930" cy="5399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700">
                <a:solidFill>
                  <a:schemeClr val="tx1"/>
                </a:solidFill>
              </a:endParaRPr>
            </a:p>
          </p:txBody>
        </p:sp>
        <p:pic>
          <p:nvPicPr>
            <p:cNvPr id="47" name="Graphic 46" descr="Chat outline">
              <a:extLst>
                <a:ext uri="{FF2B5EF4-FFF2-40B4-BE49-F238E27FC236}">
                  <a16:creationId xmlns:a16="http://schemas.microsoft.com/office/drawing/2014/main" id="{68EB5820-0D07-D7C3-E967-B24924A32FAF}"/>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6788110" y="1053671"/>
              <a:ext cx="360000" cy="360000"/>
            </a:xfrm>
            <a:prstGeom prst="rect">
              <a:avLst/>
            </a:prstGeom>
          </p:spPr>
        </p:pic>
      </p:grpSp>
      <p:cxnSp>
        <p:nvCxnSpPr>
          <p:cNvPr id="48" name="Connector: Elbow 47">
            <a:extLst>
              <a:ext uri="{FF2B5EF4-FFF2-40B4-BE49-F238E27FC236}">
                <a16:creationId xmlns:a16="http://schemas.microsoft.com/office/drawing/2014/main" id="{A100E078-F4A0-ABDC-56BF-B16979AA22C5}"/>
              </a:ext>
            </a:extLst>
          </p:cNvPr>
          <p:cNvCxnSpPr>
            <a:cxnSpLocks/>
            <a:stCxn id="46" idx="6"/>
            <a:endCxn id="28" idx="0"/>
          </p:cNvCxnSpPr>
          <p:nvPr/>
        </p:nvCxnSpPr>
        <p:spPr>
          <a:xfrm>
            <a:off x="1928566" y="1322773"/>
            <a:ext cx="876422" cy="317788"/>
          </a:xfrm>
          <a:prstGeom prst="bentConnector2">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96415C72-B65C-0DEC-E280-7A4D52B8DFE9}"/>
              </a:ext>
            </a:extLst>
          </p:cNvPr>
          <p:cNvCxnSpPr>
            <a:cxnSpLocks/>
            <a:stCxn id="18" idx="3"/>
            <a:endCxn id="46" idx="2"/>
          </p:cNvCxnSpPr>
          <p:nvPr/>
        </p:nvCxnSpPr>
        <p:spPr>
          <a:xfrm>
            <a:off x="936046" y="1322773"/>
            <a:ext cx="716502"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E3097355-5FC8-7A84-6124-4CC2F0818133}"/>
              </a:ext>
            </a:extLst>
          </p:cNvPr>
          <p:cNvCxnSpPr>
            <a:cxnSpLocks/>
          </p:cNvCxnSpPr>
          <p:nvPr/>
        </p:nvCxnSpPr>
        <p:spPr>
          <a:xfrm>
            <a:off x="3700288" y="2709871"/>
            <a:ext cx="165014"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544E8BDF-EE80-4165-8CC0-7BCCA88A8AFF}"/>
              </a:ext>
            </a:extLst>
          </p:cNvPr>
          <p:cNvSpPr/>
          <p:nvPr/>
        </p:nvSpPr>
        <p:spPr>
          <a:xfrm>
            <a:off x="2060794" y="3232386"/>
            <a:ext cx="265529" cy="107722"/>
          </a:xfrm>
          <a:prstGeom prst="rect">
            <a:avLst/>
          </a:prstGeom>
        </p:spPr>
        <p:txBody>
          <a:bodyPr wrap="square" lIns="0" tIns="0" rIns="0" bIns="0">
            <a:spAutoFit/>
          </a:bodyPr>
          <a:lstStyle/>
          <a:p>
            <a:pPr algn="ctr"/>
            <a:r>
              <a:rPr lang="en-US" sz="700" dirty="0">
                <a:cs typeface="Segoe UI" panose="020B0502040204020203" pitchFamily="34" charset="0"/>
              </a:rPr>
              <a:t>OR</a:t>
            </a:r>
          </a:p>
        </p:txBody>
      </p:sp>
      <p:sp>
        <p:nvSpPr>
          <p:cNvPr id="91" name="Isosceles Triangle 90">
            <a:extLst>
              <a:ext uri="{FF2B5EF4-FFF2-40B4-BE49-F238E27FC236}">
                <a16:creationId xmlns:a16="http://schemas.microsoft.com/office/drawing/2014/main" id="{ED9A15B6-2FC9-E224-DCB6-00E2CE610720}"/>
              </a:ext>
            </a:extLst>
          </p:cNvPr>
          <p:cNvSpPr/>
          <p:nvPr/>
        </p:nvSpPr>
        <p:spPr>
          <a:xfrm rot="5400000">
            <a:off x="4427864" y="2137650"/>
            <a:ext cx="288273" cy="205381"/>
          </a:xfrm>
          <a:prstGeom prst="triangle">
            <a:avLst/>
          </a:prstGeom>
          <a:solidFill>
            <a:schemeClr val="accent2"/>
          </a:solidFill>
          <a:ln w="4233" cap="flat">
            <a:noFill/>
            <a:prstDash val="solid"/>
            <a:miter/>
          </a:ln>
        </p:spPr>
        <p:txBody>
          <a:bodyPr rtlCol="0" anchor="ctr"/>
          <a:lstStyle/>
          <a:p>
            <a:pPr algn="l"/>
            <a:endParaRPr lang="en-IN" sz="700"/>
          </a:p>
        </p:txBody>
      </p:sp>
    </p:spTree>
    <p:extLst>
      <p:ext uri="{BB962C8B-B14F-4D97-AF65-F5344CB8AC3E}">
        <p14:creationId xmlns:p14="http://schemas.microsoft.com/office/powerpoint/2010/main" val="3889552619"/>
      </p:ext>
    </p:extLst>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27184D-C363-A8A8-0AD0-BB98B6B7F3C6}"/>
              </a:ext>
            </a:extLst>
          </p:cNvPr>
          <p:cNvSpPr/>
          <p:nvPr/>
        </p:nvSpPr>
        <p:spPr>
          <a:xfrm>
            <a:off x="287425" y="1133077"/>
            <a:ext cx="2693380" cy="2792620"/>
          </a:xfrm>
          <a:prstGeom prst="rect">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US" sz="1000"/>
          </a:p>
        </p:txBody>
      </p:sp>
      <p:sp>
        <p:nvSpPr>
          <p:cNvPr id="17" name="Rectangle 16">
            <a:extLst>
              <a:ext uri="{FF2B5EF4-FFF2-40B4-BE49-F238E27FC236}">
                <a16:creationId xmlns:a16="http://schemas.microsoft.com/office/drawing/2014/main" id="{5A9A39E6-1CEF-6860-B1A3-8D1E7D042FE8}"/>
              </a:ext>
            </a:extLst>
          </p:cNvPr>
          <p:cNvSpPr/>
          <p:nvPr/>
        </p:nvSpPr>
        <p:spPr>
          <a:xfrm>
            <a:off x="3225309" y="1133077"/>
            <a:ext cx="2693380" cy="2792620"/>
          </a:xfrm>
          <a:prstGeom prst="rect">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00"/>
          </a:p>
        </p:txBody>
      </p:sp>
      <p:sp>
        <p:nvSpPr>
          <p:cNvPr id="27" name="Rectangle 26">
            <a:extLst>
              <a:ext uri="{FF2B5EF4-FFF2-40B4-BE49-F238E27FC236}">
                <a16:creationId xmlns:a16="http://schemas.microsoft.com/office/drawing/2014/main" id="{1AA62D4C-7DA7-CE69-034F-CA469E3A7D6C}"/>
              </a:ext>
            </a:extLst>
          </p:cNvPr>
          <p:cNvSpPr/>
          <p:nvPr/>
        </p:nvSpPr>
        <p:spPr>
          <a:xfrm>
            <a:off x="6163195" y="1133077"/>
            <a:ext cx="2693380" cy="2792620"/>
          </a:xfrm>
          <a:prstGeom prst="rect">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US" sz="1000"/>
          </a:p>
        </p:txBody>
      </p:sp>
      <p:sp>
        <p:nvSpPr>
          <p:cNvPr id="3" name="Rectangle 2">
            <a:extLst>
              <a:ext uri="{FF2B5EF4-FFF2-40B4-BE49-F238E27FC236}">
                <a16:creationId xmlns:a16="http://schemas.microsoft.com/office/drawing/2014/main" id="{1831AFF5-28ED-E4E7-3C7B-18DB3704296E}"/>
              </a:ext>
            </a:extLst>
          </p:cNvPr>
          <p:cNvSpPr/>
          <p:nvPr/>
        </p:nvSpPr>
        <p:spPr>
          <a:xfrm>
            <a:off x="287425" y="1133077"/>
            <a:ext cx="2693380" cy="361760"/>
          </a:xfrm>
          <a:prstGeom prst="rect">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US" sz="1000"/>
          </a:p>
        </p:txBody>
      </p:sp>
      <p:sp>
        <p:nvSpPr>
          <p:cNvPr id="40" name="Rectangle 39">
            <a:extLst>
              <a:ext uri="{FF2B5EF4-FFF2-40B4-BE49-F238E27FC236}">
                <a16:creationId xmlns:a16="http://schemas.microsoft.com/office/drawing/2014/main" id="{24A26361-F410-0773-8BD0-8AABDA039307}"/>
              </a:ext>
            </a:extLst>
          </p:cNvPr>
          <p:cNvSpPr/>
          <p:nvPr/>
        </p:nvSpPr>
        <p:spPr>
          <a:xfrm>
            <a:off x="3225309" y="1133077"/>
            <a:ext cx="2693380" cy="361760"/>
          </a:xfrm>
          <a:prstGeom prst="rect">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00"/>
          </a:p>
        </p:txBody>
      </p:sp>
      <p:sp>
        <p:nvSpPr>
          <p:cNvPr id="41" name="Rectangle 40">
            <a:extLst>
              <a:ext uri="{FF2B5EF4-FFF2-40B4-BE49-F238E27FC236}">
                <a16:creationId xmlns:a16="http://schemas.microsoft.com/office/drawing/2014/main" id="{F00F3F92-95C5-EAF5-60CB-DD9E8A3B4A73}"/>
              </a:ext>
            </a:extLst>
          </p:cNvPr>
          <p:cNvSpPr/>
          <p:nvPr/>
        </p:nvSpPr>
        <p:spPr>
          <a:xfrm>
            <a:off x="6163195" y="1133077"/>
            <a:ext cx="2693380" cy="361760"/>
          </a:xfrm>
          <a:prstGeom prst="rect">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US" sz="1000"/>
          </a:p>
        </p:txBody>
      </p:sp>
      <p:sp>
        <p:nvSpPr>
          <p:cNvPr id="2" name="Title 1">
            <a:extLst>
              <a:ext uri="{FF2B5EF4-FFF2-40B4-BE49-F238E27FC236}">
                <a16:creationId xmlns:a16="http://schemas.microsoft.com/office/drawing/2014/main" id="{F1EB75CC-6572-F015-3C42-A322C294C3F6}"/>
              </a:ext>
            </a:extLst>
          </p:cNvPr>
          <p:cNvSpPr>
            <a:spLocks noGrp="1"/>
          </p:cNvSpPr>
          <p:nvPr>
            <p:ph type="title"/>
          </p:nvPr>
        </p:nvSpPr>
        <p:spPr>
          <a:xfrm>
            <a:off x="224247" y="188464"/>
            <a:ext cx="8133940" cy="646331"/>
          </a:xfrm>
        </p:spPr>
        <p:txBody>
          <a:bodyPr/>
          <a:lstStyle/>
          <a:p>
            <a:r>
              <a:rPr dirty="0" lang="en-US" sz="1800"/>
              <a:t>Key components of the AI-powered video intelligence framework which streamline the field services </a:t>
            </a:r>
            <a:endParaRPr dirty="0" lang="en-IN" sz="1800"/>
          </a:p>
        </p:txBody>
      </p:sp>
      <p:sp>
        <p:nvSpPr>
          <p:cNvPr id="4" name="TextBox 3">
            <a:extLst>
              <a:ext uri="{FF2B5EF4-FFF2-40B4-BE49-F238E27FC236}">
                <a16:creationId xmlns:a16="http://schemas.microsoft.com/office/drawing/2014/main" id="{5D637148-5486-604D-C194-6CCD25AF279F}"/>
              </a:ext>
            </a:extLst>
          </p:cNvPr>
          <p:cNvSpPr txBox="1"/>
          <p:nvPr/>
        </p:nvSpPr>
        <p:spPr>
          <a:xfrm>
            <a:off x="224247" y="776991"/>
            <a:ext cx="8040112" cy="246221"/>
          </a:xfrm>
          <a:prstGeom prst="rect">
            <a:avLst/>
          </a:prstGeom>
          <a:noFill/>
        </p:spPr>
        <p:txBody>
          <a:bodyPr wrap="square">
            <a:spAutoFit/>
          </a:bodyPr>
          <a:lstStyle/>
          <a:p>
            <a:r>
              <a:rPr dirty="0" lang="en-US" sz="1000">
                <a:latin typeface="+mj-lt"/>
              </a:rPr>
              <a:t>Reduce </a:t>
            </a:r>
            <a:r>
              <a:rPr dirty="0" err="1" lang="en-US" sz="1000">
                <a:latin typeface="+mj-lt"/>
              </a:rPr>
              <a:t>OpEx</a:t>
            </a:r>
            <a:r>
              <a:rPr dirty="0" lang="en-US" sz="1000">
                <a:latin typeface="+mj-lt"/>
              </a:rPr>
              <a:t> through 'right-first-time’ fieldwork, and enhance customer experience through reduced 'time-to-resolve'</a:t>
            </a:r>
            <a:endParaRPr dirty="0" lang="en-IN" sz="1000"/>
          </a:p>
        </p:txBody>
      </p:sp>
      <p:sp>
        <p:nvSpPr>
          <p:cNvPr id="5" name="TextBox 4">
            <a:extLst>
              <a:ext uri="{FF2B5EF4-FFF2-40B4-BE49-F238E27FC236}">
                <a16:creationId xmlns:a16="http://schemas.microsoft.com/office/drawing/2014/main" id="{4E5593A8-9E1D-5D00-A92F-1468ED62ED47}"/>
              </a:ext>
            </a:extLst>
          </p:cNvPr>
          <p:cNvSpPr txBox="1"/>
          <p:nvPr/>
        </p:nvSpPr>
        <p:spPr>
          <a:xfrm>
            <a:off x="287424" y="4222805"/>
            <a:ext cx="8569151" cy="533232"/>
          </a:xfrm>
          <a:prstGeom prst="rect">
            <a:avLst/>
          </a:prstGeom>
          <a:solidFill>
            <a:schemeClr val="accent2"/>
          </a:solidFill>
          <a:ln>
            <a:noFill/>
          </a:ln>
        </p:spPr>
        <p:txBody>
          <a:bodyPr anchor="ctr" anchorCtr="1" lIns="360000" rIns="360000" wrap="square">
            <a:noAutofit/>
          </a:bodyPr>
          <a:lstStyle/>
          <a:p>
            <a:pPr algn="ctr"/>
            <a:r>
              <a:rPr dirty="0" lang="en-IN" sz="1000">
                <a:solidFill>
                  <a:schemeClr val="bg1"/>
                </a:solidFill>
                <a:cs charset="0" panose="020B0502040204020203" pitchFamily="34" typeface="Segoe UI"/>
              </a:rPr>
              <a:t>AI-powered Intelligence Framework can transform field operations through storyboards, guided actions, and intelligent dashboards </a:t>
            </a:r>
            <a:r>
              <a:rPr dirty="0" lang="en-US" sz="1000">
                <a:solidFill>
                  <a:schemeClr val="bg1"/>
                </a:solidFill>
                <a:cs charset="0" panose="020B0502040204020203" pitchFamily="34" typeface="Segoe UI"/>
              </a:rPr>
              <a:t>leading to 3x acceleration in installation time and improved customer experience.</a:t>
            </a:r>
            <a:endParaRPr dirty="0" lang="en-IN" sz="1000">
              <a:solidFill>
                <a:schemeClr val="bg1"/>
              </a:solidFill>
              <a:cs charset="0" panose="020B0502040204020203" pitchFamily="34" typeface="Segoe UI"/>
            </a:endParaRPr>
          </a:p>
        </p:txBody>
      </p:sp>
      <p:sp>
        <p:nvSpPr>
          <p:cNvPr id="7" name="テキスト プレースホルダー 6">
            <a:extLst>
              <a:ext uri="{FF2B5EF4-FFF2-40B4-BE49-F238E27FC236}">
                <a16:creationId xmlns:a16="http://schemas.microsoft.com/office/drawing/2014/main" id="{F9811D20-69C4-5A97-3EBF-E0711C8E753F}"/>
              </a:ext>
            </a:extLst>
          </p:cNvPr>
          <p:cNvSpPr txBox="1">
            <a:spLocks/>
          </p:cNvSpPr>
          <p:nvPr/>
        </p:nvSpPr>
        <p:spPr>
          <a:xfrm>
            <a:off x="439903" y="1556556"/>
            <a:ext cx="2388423" cy="508041"/>
          </a:xfrm>
          <a:prstGeom prst="rect">
            <a:avLst/>
          </a:prstGeom>
        </p:spPr>
        <p:txBody>
          <a:bodyPr anchor="t">
            <a:noAutofit/>
          </a:bodyPr>
          <a:lstStyle>
            <a:lvl1pPr algn="ctr" defTabSz="914400" eaLnBrk="1" hangingPunct="1" indent="-228600" latinLnBrk="0" marL="228600" rtl="0">
              <a:lnSpc>
                <a:spcPct val="90000"/>
              </a:lnSpc>
              <a:spcBef>
                <a:spcPts val="1000"/>
              </a:spcBef>
              <a:buFont charset="0" panose="020B0604020202020204" pitchFamily="34" typeface="Arial"/>
              <a:buChar char="•"/>
              <a:defRPr baseline="0" i="0" kern="1200" sz="1800">
                <a:solidFill>
                  <a:schemeClr val="tx2"/>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defTabSz="685800" indent="0" marL="0">
              <a:spcBef>
                <a:spcPts val="750"/>
              </a:spcBef>
              <a:buNone/>
              <a:defRPr/>
            </a:pPr>
            <a:r>
              <a:rPr dirty="0" lang="en-US" sz="1000">
                <a:solidFill>
                  <a:schemeClr val="tx1"/>
                </a:solidFill>
                <a:cs charset="0" panose="020B0502040204020203" pitchFamily="34" typeface="Segoe UI"/>
              </a:rPr>
              <a:t>Enables the field engineer to capture a guided video based on a predefined storyboard</a:t>
            </a:r>
            <a:endParaRPr altLang="en-US" dirty="0" kumimoji="1" lang="ja-JP" sz="1000">
              <a:solidFill>
                <a:schemeClr val="tx1"/>
              </a:solidFill>
              <a:ea charset="-128" panose="020B0600070205080204" pitchFamily="34" typeface="ＭＳ Ｐゴシック"/>
              <a:cs charset="0" panose="020B0502040204020203" pitchFamily="34" typeface="Segoe UI"/>
            </a:endParaRPr>
          </a:p>
        </p:txBody>
      </p:sp>
      <p:pic>
        <p:nvPicPr>
          <p:cNvPr descr="A picture containing text, screenshot, electronics&#10;&#10;Description automatically generated" id="9" name="Google Shape;565;ge62282129c_1_1195">
            <a:extLst>
              <a:ext uri="{FF2B5EF4-FFF2-40B4-BE49-F238E27FC236}">
                <a16:creationId xmlns:a16="http://schemas.microsoft.com/office/drawing/2014/main" id="{72B04AC7-231F-C585-BB2B-0253658E152D}"/>
              </a:ext>
            </a:extLst>
          </p:cNvPr>
          <p:cNvPicPr preferRelativeResize="0"/>
          <p:nvPr/>
        </p:nvPicPr>
        <p:blipFill rotWithShape="1">
          <a:blip r:embed="rId2">
            <a:alphaModFix/>
            <a:extLst>
              <a:ext uri="{BEBA8EAE-BF5A-486C-A8C5-ECC9F3942E4B}">
                <a14:imgProps xmlns:a14="http://schemas.microsoft.com/office/drawing/2010/main">
                  <a14:imgLayer r:embed="rId3">
                    <a14:imgEffect>
                      <a14:saturation sat="33000"/>
                    </a14:imgEffect>
                  </a14:imgLayer>
                </a14:imgProps>
              </a:ext>
            </a:extLst>
          </a:blip>
          <a:srcRect/>
          <a:stretch/>
        </p:blipFill>
        <p:spPr>
          <a:xfrm>
            <a:off x="1179833" y="2375142"/>
            <a:ext cx="837931" cy="1486220"/>
          </a:xfrm>
          <a:prstGeom prst="rect">
            <a:avLst/>
          </a:prstGeom>
          <a:noFill/>
          <a:ln>
            <a:noFill/>
          </a:ln>
        </p:spPr>
      </p:pic>
      <p:sp>
        <p:nvSpPr>
          <p:cNvPr id="18" name="テキスト プレースホルダー 6">
            <a:extLst>
              <a:ext uri="{FF2B5EF4-FFF2-40B4-BE49-F238E27FC236}">
                <a16:creationId xmlns:a16="http://schemas.microsoft.com/office/drawing/2014/main" id="{25499300-227B-36DA-FD9F-87BF83098666}"/>
              </a:ext>
            </a:extLst>
          </p:cNvPr>
          <p:cNvSpPr txBox="1">
            <a:spLocks/>
          </p:cNvSpPr>
          <p:nvPr/>
        </p:nvSpPr>
        <p:spPr>
          <a:xfrm>
            <a:off x="3213731" y="1556556"/>
            <a:ext cx="2716537" cy="507578"/>
          </a:xfrm>
          <a:prstGeom prst="rect">
            <a:avLst/>
          </a:prstGeom>
        </p:spPr>
        <p:txBody>
          <a:bodyPr anchor="t" wrap="square">
            <a:spAutoFit/>
          </a:bodyPr>
          <a:lstStyle>
            <a:defPPr>
              <a:defRPr lang="en-US"/>
            </a:defPPr>
            <a:lvl1pPr algn="ctr" defTabSz="685800" indent="0">
              <a:lnSpc>
                <a:spcPct val="90000"/>
              </a:lnSpc>
              <a:spcBef>
                <a:spcPts val="750"/>
              </a:spcBef>
              <a:buFont charset="0" panose="020B0604020202020204" pitchFamily="34" typeface="Arial"/>
              <a:buNone/>
              <a:defRPr baseline="0" i="0" sz="900">
                <a:solidFill>
                  <a:schemeClr val="bg1"/>
                </a:solidFill>
                <a:latin typeface="+mj-lt"/>
                <a:cs charset="0" panose="020B0502040204020203" pitchFamily="34" typeface="Segoe UI"/>
              </a:defRPr>
            </a:lvl1pPr>
            <a:lvl2pPr indent="-228600" marL="685800">
              <a:lnSpc>
                <a:spcPct val="90000"/>
              </a:lnSpc>
              <a:spcBef>
                <a:spcPts val="500"/>
              </a:spcBef>
              <a:buFont charset="0" panose="020B0604020202020204" pitchFamily="34" typeface="Arial"/>
              <a:buChar char="•"/>
              <a:defRPr sz="2400"/>
            </a:lvl2pPr>
            <a:lvl3pPr indent="-228600" marL="1143000">
              <a:lnSpc>
                <a:spcPct val="90000"/>
              </a:lnSpc>
              <a:spcBef>
                <a:spcPts val="500"/>
              </a:spcBef>
              <a:buFont charset="0" panose="020B0604020202020204" pitchFamily="34" typeface="Arial"/>
              <a:buChar char="•"/>
              <a:defRPr sz="2000"/>
            </a:lvl3pPr>
            <a:lvl4pPr indent="-228600" marL="1600200">
              <a:lnSpc>
                <a:spcPct val="90000"/>
              </a:lnSpc>
              <a:spcBef>
                <a:spcPts val="500"/>
              </a:spcBef>
              <a:buFont charset="0" panose="020B0604020202020204" pitchFamily="34" typeface="Arial"/>
              <a:buChar char="•"/>
            </a:lvl4pPr>
            <a:lvl5pPr indent="-228600" marL="2057400">
              <a:lnSpc>
                <a:spcPct val="90000"/>
              </a:lnSpc>
              <a:spcBef>
                <a:spcPts val="500"/>
              </a:spcBef>
              <a:buFont charset="0" panose="020B0604020202020204" pitchFamily="34" typeface="Arial"/>
              <a:buChar char="•"/>
            </a:lvl5pPr>
            <a:lvl6pPr indent="-228600" marL="2514600">
              <a:lnSpc>
                <a:spcPct val="90000"/>
              </a:lnSpc>
              <a:spcBef>
                <a:spcPts val="500"/>
              </a:spcBef>
              <a:buFont charset="0" panose="020B0604020202020204" pitchFamily="34" typeface="Arial"/>
              <a:buChar char="•"/>
            </a:lvl6pPr>
            <a:lvl7pPr indent="-228600" marL="2971800">
              <a:lnSpc>
                <a:spcPct val="90000"/>
              </a:lnSpc>
              <a:spcBef>
                <a:spcPts val="500"/>
              </a:spcBef>
              <a:buFont charset="0" panose="020B0604020202020204" pitchFamily="34" typeface="Arial"/>
              <a:buChar char="•"/>
            </a:lvl7pPr>
            <a:lvl8pPr indent="-228600" marL="3429000">
              <a:lnSpc>
                <a:spcPct val="90000"/>
              </a:lnSpc>
              <a:spcBef>
                <a:spcPts val="500"/>
              </a:spcBef>
              <a:buFont charset="0" panose="020B0604020202020204" pitchFamily="34" typeface="Arial"/>
              <a:buChar char="•"/>
            </a:lvl8pPr>
            <a:lvl9pPr indent="-228600" marL="3886200">
              <a:lnSpc>
                <a:spcPct val="90000"/>
              </a:lnSpc>
              <a:spcBef>
                <a:spcPts val="500"/>
              </a:spcBef>
              <a:buFont charset="0" panose="020B0604020202020204" pitchFamily="34" typeface="Arial"/>
              <a:buChar char="•"/>
            </a:lvl9pPr>
          </a:lstStyle>
          <a:p>
            <a:r>
              <a:rPr dirty="0" lang="en-US" sz="1000">
                <a:solidFill>
                  <a:schemeClr val="tx1"/>
                </a:solidFill>
                <a:latin typeface="+mn-lt"/>
              </a:rPr>
              <a:t>Provides AI-powered recommendations and real-time visibility of all the jobs to the supervisors, auditors and field engineers</a:t>
            </a:r>
            <a:endParaRPr altLang="ja-JP" dirty="0" lang="en-US" sz="1000">
              <a:solidFill>
                <a:schemeClr val="tx1"/>
              </a:solidFill>
              <a:latin typeface="+mn-lt"/>
            </a:endParaRPr>
          </a:p>
        </p:txBody>
      </p:sp>
      <p:sp>
        <p:nvSpPr>
          <p:cNvPr id="28" name="テキスト プレースホルダー 6">
            <a:extLst>
              <a:ext uri="{FF2B5EF4-FFF2-40B4-BE49-F238E27FC236}">
                <a16:creationId xmlns:a16="http://schemas.microsoft.com/office/drawing/2014/main" id="{90762B99-06E4-7A35-98A1-2611EB21F6E5}"/>
              </a:ext>
            </a:extLst>
          </p:cNvPr>
          <p:cNvSpPr txBox="1">
            <a:spLocks/>
          </p:cNvSpPr>
          <p:nvPr/>
        </p:nvSpPr>
        <p:spPr>
          <a:xfrm>
            <a:off x="6298384" y="1556556"/>
            <a:ext cx="2423001" cy="508041"/>
          </a:xfrm>
          <a:prstGeom prst="rect">
            <a:avLst/>
          </a:prstGeom>
        </p:spPr>
        <p:txBody>
          <a:bodyPr anchor="t">
            <a:noAutofit/>
          </a:bodyPr>
          <a:lstStyle>
            <a:lvl1pPr algn="ctr" defTabSz="914400" eaLnBrk="1" hangingPunct="1" indent="-228600" latinLnBrk="0" marL="228600" rtl="0">
              <a:lnSpc>
                <a:spcPct val="90000"/>
              </a:lnSpc>
              <a:spcBef>
                <a:spcPts val="1000"/>
              </a:spcBef>
              <a:buFont charset="0" panose="020B0604020202020204" pitchFamily="34" typeface="Arial"/>
              <a:buChar char="•"/>
              <a:defRPr baseline="0" i="0" kern="1200" sz="1800">
                <a:solidFill>
                  <a:schemeClr val="tx2"/>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defTabSz="685800" indent="0" marL="0">
              <a:spcBef>
                <a:spcPts val="750"/>
              </a:spcBef>
              <a:buNone/>
              <a:defRPr/>
            </a:pPr>
            <a:r>
              <a:rPr dirty="0" lang="en-US" sz="1000">
                <a:solidFill>
                  <a:schemeClr val="tx1"/>
                </a:solidFill>
                <a:cs charset="0" panose="020B0502040204020203" pitchFamily="34" typeface="Segoe UI"/>
              </a:rPr>
              <a:t>Provides end-to-end visibility on jobs driving smarter actions for Service delivery managers and Auditors</a:t>
            </a:r>
            <a:endParaRPr altLang="en-US" dirty="0" kumimoji="1" lang="ja-JP" sz="1000">
              <a:solidFill>
                <a:schemeClr val="tx1"/>
              </a:solidFill>
              <a:ea charset="-128" panose="020B0600070205080204" pitchFamily="34" typeface="ＭＳ Ｐゴシック"/>
              <a:cs charset="0" panose="020B0502040204020203" pitchFamily="34" typeface="Segoe UI"/>
            </a:endParaRPr>
          </a:p>
        </p:txBody>
      </p:sp>
      <p:sp>
        <p:nvSpPr>
          <p:cNvPr id="10" name="テキスト プレースホルダー 6">
            <a:extLst>
              <a:ext uri="{FF2B5EF4-FFF2-40B4-BE49-F238E27FC236}">
                <a16:creationId xmlns:a16="http://schemas.microsoft.com/office/drawing/2014/main" id="{8B74C67D-15B7-866D-6468-F4091CB0245D}"/>
              </a:ext>
            </a:extLst>
          </p:cNvPr>
          <p:cNvSpPr txBox="1">
            <a:spLocks/>
          </p:cNvSpPr>
          <p:nvPr/>
        </p:nvSpPr>
        <p:spPr>
          <a:xfrm>
            <a:off x="735480" y="1204574"/>
            <a:ext cx="1428855" cy="230832"/>
          </a:xfrm>
          <a:prstGeom prst="rect">
            <a:avLst/>
          </a:prstGeom>
        </p:spPr>
        <p:txBody>
          <a:bodyPr anchor="b" lIns="0" rIns="0" wrap="square">
            <a:spAutoFit/>
          </a:bodyPr>
          <a:lstStyle>
            <a:lvl1pPr algn="ctr" defTabSz="914400" eaLnBrk="1" hangingPunct="1" indent="-228600" latinLnBrk="0" marL="228600" rtl="0">
              <a:lnSpc>
                <a:spcPct val="90000"/>
              </a:lnSpc>
              <a:spcBef>
                <a:spcPts val="1000"/>
              </a:spcBef>
              <a:buFont charset="0" panose="020B0604020202020204" pitchFamily="34" typeface="Arial"/>
              <a:buChar char="•"/>
              <a:defRPr baseline="0" i="0" kern="1200" sz="2800">
                <a:solidFill>
                  <a:schemeClr val="accent1"/>
                </a:solidFill>
                <a:latin charset="0" pitchFamily="50" typeface="Route 159 SemiBold"/>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685800" indent="0" marL="0">
              <a:spcBef>
                <a:spcPts val="750"/>
              </a:spcBef>
              <a:buNone/>
              <a:defRPr/>
            </a:pPr>
            <a:r>
              <a:rPr altLang="ja-JP" b="1" dirty="0" kumimoji="1" lang="en-US" sz="1000">
                <a:solidFill>
                  <a:schemeClr val="bg1"/>
                </a:solidFill>
                <a:latin typeface="+mn-lt"/>
                <a:ea charset="-128" panose="020B0600070205080204" pitchFamily="34" typeface="ＭＳ Ｐゴシック"/>
                <a:cs charset="0" panose="020B0502040204020203" pitchFamily="34" typeface="Segoe UI"/>
              </a:rPr>
              <a:t>AI-assisted Video Guide</a:t>
            </a:r>
            <a:endParaRPr altLang="en-US" b="1" dirty="0" kumimoji="1" lang="ja-JP" sz="1000">
              <a:solidFill>
                <a:schemeClr val="bg1"/>
              </a:solidFill>
              <a:latin typeface="+mn-lt"/>
              <a:ea charset="-128" panose="020B0600070205080204" pitchFamily="34" typeface="ＭＳ Ｐゴシック"/>
              <a:cs charset="0" panose="020B0502040204020203" pitchFamily="34" typeface="Segoe UI"/>
            </a:endParaRPr>
          </a:p>
        </p:txBody>
      </p:sp>
      <p:pic>
        <p:nvPicPr>
          <p:cNvPr descr="Web cam outline" id="13" name="Graphic 12">
            <a:extLst>
              <a:ext uri="{FF2B5EF4-FFF2-40B4-BE49-F238E27FC236}">
                <a16:creationId xmlns:a16="http://schemas.microsoft.com/office/drawing/2014/main" id="{8483B220-33D3-CF1D-DBB5-CCDB5393E503}"/>
              </a:ext>
            </a:extLst>
          </p:cNvPr>
          <p:cNvPicPr>
            <a:picLocks noChangeAspect="1"/>
          </p:cNvPicPr>
          <p:nvPr/>
        </p:nvPicPr>
        <p:blipFill rotWithShape="1">
          <a:blip cstate="print"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1416" l="1416" r="1416" t="1416"/>
          <a:stretch/>
        </p:blipFill>
        <p:spPr>
          <a:xfrm>
            <a:off x="386485" y="1179786"/>
            <a:ext cx="280415" cy="271360"/>
          </a:xfrm>
          <a:prstGeom prst="rect">
            <a:avLst/>
          </a:prstGeom>
        </p:spPr>
      </p:pic>
      <p:sp>
        <p:nvSpPr>
          <p:cNvPr id="20" name="テキスト プレースホルダー 6">
            <a:extLst>
              <a:ext uri="{FF2B5EF4-FFF2-40B4-BE49-F238E27FC236}">
                <a16:creationId xmlns:a16="http://schemas.microsoft.com/office/drawing/2014/main" id="{D6513E92-D22B-C7EB-048A-3119C57B3C41}"/>
              </a:ext>
            </a:extLst>
          </p:cNvPr>
          <p:cNvSpPr txBox="1">
            <a:spLocks/>
          </p:cNvSpPr>
          <p:nvPr/>
        </p:nvSpPr>
        <p:spPr>
          <a:xfrm>
            <a:off x="3673364" y="1204574"/>
            <a:ext cx="1539074" cy="230832"/>
          </a:xfrm>
          <a:prstGeom prst="rect">
            <a:avLst/>
          </a:prstGeom>
        </p:spPr>
        <p:txBody>
          <a:bodyPr anchor="b" lIns="0" rIns="0" wrap="square">
            <a:spAutoFit/>
          </a:bodyPr>
          <a:lstStyle>
            <a:lvl1pPr algn="ctr" defTabSz="914400" eaLnBrk="1" hangingPunct="1" indent="-228600" latinLnBrk="0" marL="228600" rtl="0">
              <a:lnSpc>
                <a:spcPct val="90000"/>
              </a:lnSpc>
              <a:spcBef>
                <a:spcPts val="1000"/>
              </a:spcBef>
              <a:buFont charset="0" panose="020B0604020202020204" pitchFamily="34" typeface="Arial"/>
              <a:buChar char="•"/>
              <a:defRPr baseline="0" i="0" kern="1200" sz="2800">
                <a:solidFill>
                  <a:schemeClr val="accent1"/>
                </a:solidFill>
                <a:latin charset="0" pitchFamily="50" typeface="Route 159 SemiBold"/>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685800" indent="0" marL="0">
              <a:spcBef>
                <a:spcPts val="750"/>
              </a:spcBef>
              <a:buNone/>
              <a:defRPr/>
            </a:pPr>
            <a:r>
              <a:rPr altLang="ja-JP" b="1" dirty="0" kumimoji="1" lang="en-US" sz="1000">
                <a:solidFill>
                  <a:schemeClr val="bg1"/>
                </a:solidFill>
                <a:latin typeface="+mn-lt"/>
                <a:ea charset="-128" panose="020B0600070205080204" pitchFamily="34" typeface="ＭＳ Ｐゴシック"/>
                <a:cs charset="0" panose="020B0502040204020203" pitchFamily="34" typeface="Segoe UI"/>
              </a:rPr>
              <a:t>Recommendation Engine</a:t>
            </a:r>
            <a:endParaRPr altLang="en-US" b="1" dirty="0" kumimoji="1" lang="ja-JP" sz="1000">
              <a:solidFill>
                <a:schemeClr val="bg1"/>
              </a:solidFill>
              <a:latin typeface="+mn-lt"/>
              <a:ea charset="-128" panose="020B0600070205080204" pitchFamily="34" typeface="ＭＳ Ｐゴシック"/>
              <a:cs charset="0" panose="020B0502040204020203" pitchFamily="34" typeface="Segoe UI"/>
            </a:endParaRPr>
          </a:p>
        </p:txBody>
      </p:sp>
      <p:pic>
        <p:nvPicPr>
          <p:cNvPr descr="Internet Of Things outline" id="23" name="Graphic 22">
            <a:extLst>
              <a:ext uri="{FF2B5EF4-FFF2-40B4-BE49-F238E27FC236}">
                <a16:creationId xmlns:a16="http://schemas.microsoft.com/office/drawing/2014/main" id="{E85B14F1-29D6-48E7-5690-174F5EDBEFFD}"/>
              </a:ext>
            </a:extLst>
          </p:cNvPr>
          <p:cNvPicPr>
            <a:picLocks noChangeAspect="1"/>
          </p:cNvPicPr>
          <p:nvPr/>
        </p:nvPicPr>
        <p:blipFill>
          <a:blip cstate="print"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3324369" y="1179786"/>
            <a:ext cx="280412" cy="271360"/>
          </a:xfrm>
          <a:prstGeom prst="rect">
            <a:avLst/>
          </a:prstGeom>
        </p:spPr>
      </p:pic>
      <p:sp>
        <p:nvSpPr>
          <p:cNvPr id="30" name="テキスト プレースホルダー 6">
            <a:extLst>
              <a:ext uri="{FF2B5EF4-FFF2-40B4-BE49-F238E27FC236}">
                <a16:creationId xmlns:a16="http://schemas.microsoft.com/office/drawing/2014/main" id="{4B2ACC4E-3524-30FE-8275-3A9B66EBACBC}"/>
              </a:ext>
            </a:extLst>
          </p:cNvPr>
          <p:cNvSpPr txBox="1">
            <a:spLocks/>
          </p:cNvSpPr>
          <p:nvPr/>
        </p:nvSpPr>
        <p:spPr>
          <a:xfrm>
            <a:off x="6611250" y="1204574"/>
            <a:ext cx="1112555" cy="230832"/>
          </a:xfrm>
          <a:prstGeom prst="rect">
            <a:avLst/>
          </a:prstGeom>
        </p:spPr>
        <p:txBody>
          <a:bodyPr anchor="b" lIns="0" rIns="0" wrap="square">
            <a:spAutoFit/>
          </a:bodyPr>
          <a:lstStyle>
            <a:lvl1pPr algn="ctr" defTabSz="914400" eaLnBrk="1" hangingPunct="1" indent="-228600" latinLnBrk="0" marL="228600" rtl="0">
              <a:lnSpc>
                <a:spcPct val="90000"/>
              </a:lnSpc>
              <a:spcBef>
                <a:spcPts val="1000"/>
              </a:spcBef>
              <a:buFont charset="0" panose="020B0604020202020204" pitchFamily="34" typeface="Arial"/>
              <a:buChar char="•"/>
              <a:defRPr baseline="0" i="0" kern="1200" sz="2800">
                <a:solidFill>
                  <a:schemeClr val="accent1"/>
                </a:solidFill>
                <a:latin charset="0" pitchFamily="50" typeface="Route 159 SemiBold"/>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685800" indent="0" marL="0">
              <a:spcBef>
                <a:spcPts val="750"/>
              </a:spcBef>
              <a:buNone/>
              <a:defRPr/>
            </a:pPr>
            <a:r>
              <a:rPr altLang="ja-JP" b="1" dirty="0" kumimoji="1" lang="en-US" sz="1000">
                <a:solidFill>
                  <a:schemeClr val="bg1"/>
                </a:solidFill>
                <a:latin typeface="+mn-lt"/>
                <a:ea charset="-128" panose="020B0600070205080204" pitchFamily="34" typeface="ＭＳ Ｐゴシック"/>
                <a:cs charset="0" panose="020B0502040204020203" pitchFamily="34" typeface="Segoe UI"/>
              </a:rPr>
              <a:t>Smart Dashboards</a:t>
            </a:r>
            <a:endParaRPr altLang="en-US" b="1" dirty="0" kumimoji="1" lang="ja-JP" sz="1000">
              <a:solidFill>
                <a:schemeClr val="bg1"/>
              </a:solidFill>
              <a:latin typeface="+mn-lt"/>
              <a:ea charset="-128" panose="020B0600070205080204" pitchFamily="34" typeface="ＭＳ Ｐゴシック"/>
              <a:cs charset="0" panose="020B0502040204020203" pitchFamily="34" typeface="Segoe UI"/>
            </a:endParaRPr>
          </a:p>
        </p:txBody>
      </p:sp>
      <p:pic>
        <p:nvPicPr>
          <p:cNvPr descr="Ui Ux outline" id="33" name="Graphic 32">
            <a:extLst>
              <a:ext uri="{FF2B5EF4-FFF2-40B4-BE49-F238E27FC236}">
                <a16:creationId xmlns:a16="http://schemas.microsoft.com/office/drawing/2014/main" id="{B377458E-75D9-E4B3-4854-02560528830F}"/>
              </a:ext>
            </a:extLst>
          </p:cNvPr>
          <p:cNvPicPr>
            <a:picLocks noChangeAspect="1"/>
          </p:cNvPicPr>
          <p:nvPr/>
        </p:nvPicPr>
        <p:blipFill>
          <a:blip cstate="print"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262255" y="1179786"/>
            <a:ext cx="280412" cy="271360"/>
          </a:xfrm>
          <a:prstGeom prst="rect">
            <a:avLst/>
          </a:prstGeom>
        </p:spPr>
      </p:pic>
      <p:pic>
        <p:nvPicPr>
          <p:cNvPr id="37" name="Picture 36">
            <a:extLst>
              <a:ext uri="{FF2B5EF4-FFF2-40B4-BE49-F238E27FC236}">
                <a16:creationId xmlns:a16="http://schemas.microsoft.com/office/drawing/2014/main" id="{27BEA1CC-580B-38C2-9FAA-76D288E4737C}"/>
              </a:ext>
            </a:extLst>
          </p:cNvPr>
          <p:cNvPicPr>
            <a:picLocks noChangeAspect="1"/>
          </p:cNvPicPr>
          <p:nvPr/>
        </p:nvPicPr>
        <p:blipFill rotWithShape="1">
          <a:blip r:embed="rId10">
            <a:extLst>
              <a:ext uri="{28A0092B-C50C-407E-A947-70E740481C1C}">
                <a14:useLocalDpi xmlns:a14="http://schemas.microsoft.com/office/drawing/2010/main" val="0"/>
              </a:ext>
            </a:extLst>
          </a:blip>
          <a:srcRect l="157" r="157"/>
          <a:stretch/>
        </p:blipFill>
        <p:spPr>
          <a:xfrm>
            <a:off x="370627" y="2131195"/>
            <a:ext cx="2526977" cy="1755005"/>
          </a:xfrm>
          <a:prstGeom prst="rect">
            <a:avLst/>
          </a:prstGeom>
        </p:spPr>
      </p:pic>
      <p:pic>
        <p:nvPicPr>
          <p:cNvPr id="38" name="Picture 37">
            <a:extLst>
              <a:ext uri="{FF2B5EF4-FFF2-40B4-BE49-F238E27FC236}">
                <a16:creationId xmlns:a16="http://schemas.microsoft.com/office/drawing/2014/main" id="{9743DB6C-0669-E3EF-6C6D-323564F865E2}"/>
              </a:ext>
            </a:extLst>
          </p:cNvPr>
          <p:cNvPicPr>
            <a:picLocks noChangeAspect="1"/>
          </p:cNvPicPr>
          <p:nvPr/>
        </p:nvPicPr>
        <p:blipFill rotWithShape="1">
          <a:blip cstate="print" r:embed="rId11">
            <a:extLst>
              <a:ext uri="{28A0092B-C50C-407E-A947-70E740481C1C}">
                <a14:useLocalDpi xmlns:a14="http://schemas.microsoft.com/office/drawing/2010/main" val="0"/>
              </a:ext>
            </a:extLst>
          </a:blip>
          <a:srcRect l="148" r="148"/>
          <a:stretch/>
        </p:blipFill>
        <p:spPr>
          <a:xfrm>
            <a:off x="3310482" y="2131195"/>
            <a:ext cx="2526977" cy="1755005"/>
          </a:xfrm>
          <a:prstGeom prst="rect">
            <a:avLst/>
          </a:prstGeom>
        </p:spPr>
      </p:pic>
      <p:pic>
        <p:nvPicPr>
          <p:cNvPr id="39" name="Picture 38">
            <a:extLst>
              <a:ext uri="{FF2B5EF4-FFF2-40B4-BE49-F238E27FC236}">
                <a16:creationId xmlns:a16="http://schemas.microsoft.com/office/drawing/2014/main" id="{DD16231C-ADE4-47A4-406B-A1D6BF928BB4}"/>
              </a:ext>
            </a:extLst>
          </p:cNvPr>
          <p:cNvPicPr>
            <a:picLocks noChangeAspect="1"/>
          </p:cNvPicPr>
          <p:nvPr/>
        </p:nvPicPr>
        <p:blipFill rotWithShape="1">
          <a:blip cstate="print" r:embed="rId12">
            <a:extLst>
              <a:ext uri="{28A0092B-C50C-407E-A947-70E740481C1C}">
                <a14:useLocalDpi xmlns:a14="http://schemas.microsoft.com/office/drawing/2010/main" val="0"/>
              </a:ext>
            </a:extLst>
          </a:blip>
          <a:srcRect l="97" r="69"/>
          <a:stretch/>
        </p:blipFill>
        <p:spPr>
          <a:xfrm>
            <a:off x="6242721" y="2131195"/>
            <a:ext cx="2526977" cy="1755005"/>
          </a:xfrm>
          <a:prstGeom prst="rect">
            <a:avLst/>
          </a:prstGeom>
        </p:spPr>
      </p:pic>
    </p:spTree>
    <p:extLst>
      <p:ext uri="{BB962C8B-B14F-4D97-AF65-F5344CB8AC3E}">
        <p14:creationId xmlns:p14="http://schemas.microsoft.com/office/powerpoint/2010/main" val="815044630"/>
      </p:ext>
    </p:extLst>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4B843-F10C-1DFF-88F4-75E0B41F2646}"/>
              </a:ext>
            </a:extLst>
          </p:cNvPr>
          <p:cNvSpPr>
            <a:spLocks noGrp="1"/>
          </p:cNvSpPr>
          <p:nvPr>
            <p:ph type="title"/>
          </p:nvPr>
        </p:nvSpPr>
        <p:spPr>
          <a:xfrm>
            <a:off x="224247" y="188464"/>
            <a:ext cx="8133940" cy="646331"/>
          </a:xfrm>
        </p:spPr>
        <p:txBody>
          <a:bodyPr/>
          <a:lstStyle/>
          <a:p>
            <a:r>
              <a:rPr dirty="0" lang="en-US" sz="1800"/>
              <a:t>AI-assisted Video Guide – Effortlessly </a:t>
            </a:r>
            <a:r>
              <a:rPr b="1" dirty="0" lang="en-US" sz="1800"/>
              <a:t>capture field data </a:t>
            </a:r>
            <a:br>
              <a:rPr b="1" dirty="0" lang="en-US" sz="1800"/>
            </a:br>
            <a:r>
              <a:rPr dirty="0" lang="en-US" sz="1800"/>
              <a:t>with a prescriptive storyboard</a:t>
            </a:r>
            <a:endParaRPr dirty="0" lang="en-IN" sz="1800"/>
          </a:p>
        </p:txBody>
      </p:sp>
      <p:sp>
        <p:nvSpPr>
          <p:cNvPr id="3" name="Rectangle 2">
            <a:extLst>
              <a:ext uri="{FF2B5EF4-FFF2-40B4-BE49-F238E27FC236}">
                <a16:creationId xmlns:a16="http://schemas.microsoft.com/office/drawing/2014/main" id="{B3C761A9-4852-37EC-C1F8-7AECB53BA829}"/>
              </a:ext>
            </a:extLst>
          </p:cNvPr>
          <p:cNvSpPr/>
          <p:nvPr/>
        </p:nvSpPr>
        <p:spPr>
          <a:xfrm>
            <a:off x="148454" y="3771718"/>
            <a:ext cx="8847091" cy="303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540000" rIns="540000" rtlCol="0" tIns="34290"/>
          <a:lstStyle/>
          <a:p>
            <a:pPr algn="ctr"/>
            <a:r>
              <a:rPr b="1" dirty="0" lang="en-US" sz="800">
                <a:solidFill>
                  <a:schemeClr val="bg1"/>
                </a:solidFill>
                <a:cs typeface="Segoe UI"/>
              </a:rPr>
              <a:t>Dynamic workflows built with low-code platforms and built-in computer vision technology identify objects in the video and auto-capture them with relevance.</a:t>
            </a:r>
            <a:endParaRPr b="1" dirty="0" lang="en-US" sz="800">
              <a:solidFill>
                <a:schemeClr val="bg1"/>
              </a:solidFill>
              <a:cs charset="0" panose="020B0502040204020203" pitchFamily="34" typeface="Segoe UI"/>
            </a:endParaRPr>
          </a:p>
        </p:txBody>
      </p:sp>
      <p:sp>
        <p:nvSpPr>
          <p:cNvPr id="5" name="Rectangle: Rounded Corners 4">
            <a:extLst>
              <a:ext uri="{FF2B5EF4-FFF2-40B4-BE49-F238E27FC236}">
                <a16:creationId xmlns:a16="http://schemas.microsoft.com/office/drawing/2014/main" id="{8F42A53D-110E-B183-2A96-1567CF3EB7A0}"/>
              </a:ext>
            </a:extLst>
          </p:cNvPr>
          <p:cNvSpPr/>
          <p:nvPr/>
        </p:nvSpPr>
        <p:spPr>
          <a:xfrm>
            <a:off x="2613062" y="1128328"/>
            <a:ext cx="6382484" cy="2583639"/>
          </a:xfrm>
          <a:prstGeom prst="roundRect">
            <a:avLst>
              <a:gd fmla="val 0" name="adj"/>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IN" sz="800"/>
          </a:p>
        </p:txBody>
      </p:sp>
      <p:sp>
        <p:nvSpPr>
          <p:cNvPr id="6" name="Arrow: Pentagon 5">
            <a:extLst>
              <a:ext uri="{FF2B5EF4-FFF2-40B4-BE49-F238E27FC236}">
                <a16:creationId xmlns:a16="http://schemas.microsoft.com/office/drawing/2014/main" id="{A12856D3-A7FA-EFD6-5D00-EC1D4FDD7378}"/>
              </a:ext>
            </a:extLst>
          </p:cNvPr>
          <p:cNvSpPr/>
          <p:nvPr/>
        </p:nvSpPr>
        <p:spPr>
          <a:xfrm>
            <a:off x="148455" y="1394163"/>
            <a:ext cx="2372344" cy="2317804"/>
          </a:xfrm>
          <a:prstGeom prst="homePlate">
            <a:avLst>
              <a:gd fmla="val 0" name="adj"/>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US" sz="800">
              <a:cs charset="0" panose="020B0502040204020203" pitchFamily="34" typeface="Segoe UI"/>
            </a:endParaRPr>
          </a:p>
        </p:txBody>
      </p:sp>
      <p:sp>
        <p:nvSpPr>
          <p:cNvPr id="7" name="テキスト プレースホルダー 6">
            <a:extLst>
              <a:ext uri="{FF2B5EF4-FFF2-40B4-BE49-F238E27FC236}">
                <a16:creationId xmlns:a16="http://schemas.microsoft.com/office/drawing/2014/main" id="{FAE3B217-18ED-BD12-DF2F-3F90DC847577}"/>
              </a:ext>
            </a:extLst>
          </p:cNvPr>
          <p:cNvSpPr txBox="1">
            <a:spLocks/>
          </p:cNvSpPr>
          <p:nvPr/>
        </p:nvSpPr>
        <p:spPr>
          <a:xfrm>
            <a:off x="277516" y="2032997"/>
            <a:ext cx="2113200" cy="767390"/>
          </a:xfrm>
          <a:prstGeom prst="rect">
            <a:avLst/>
          </a:prstGeom>
        </p:spPr>
        <p:txBody>
          <a:bodyPr anchor="t" bIns="0" lIns="0" rIns="0" tIns="0" wrap="square">
            <a:spAutoFit/>
          </a:bodyPr>
          <a:lstStyle>
            <a:lvl1pPr algn="ctr" defTabSz="914400" eaLnBrk="1" hangingPunct="1" indent="-228600" latinLnBrk="0" marL="228600" rtl="0">
              <a:lnSpc>
                <a:spcPct val="90000"/>
              </a:lnSpc>
              <a:spcBef>
                <a:spcPts val="1000"/>
              </a:spcBef>
              <a:buFont charset="0" panose="020B0604020202020204" pitchFamily="34" typeface="Arial"/>
              <a:buChar char="•"/>
              <a:defRPr baseline="0" i="0" kern="1200" sz="1800">
                <a:solidFill>
                  <a:schemeClr val="tx2"/>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685800" indent="0" marL="0">
              <a:spcBef>
                <a:spcPts val="750"/>
              </a:spcBef>
              <a:buNone/>
              <a:defRPr/>
            </a:pPr>
            <a:r>
              <a:rPr dirty="0" lang="en-US" sz="800">
                <a:solidFill>
                  <a:schemeClr val="tx1"/>
                </a:solidFill>
                <a:cs charset="0" panose="020B0502040204020203" pitchFamily="34" typeface="Segoe UI"/>
              </a:rPr>
              <a:t>Use process consulting to understand the AS-IS process in detail. Understand the role of field engineers, the data collected, and the resolution provided. </a:t>
            </a:r>
          </a:p>
          <a:p>
            <a:pPr algn="l" defTabSz="685800" indent="0" marL="0">
              <a:spcBef>
                <a:spcPts val="750"/>
              </a:spcBef>
              <a:buNone/>
              <a:defRPr/>
            </a:pPr>
            <a:r>
              <a:rPr dirty="0" lang="en-US" sz="800">
                <a:solidFill>
                  <a:schemeClr val="tx1"/>
                </a:solidFill>
                <a:cs charset="0" panose="020B0502040204020203" pitchFamily="34" typeface="Segoe UI"/>
              </a:rPr>
              <a:t>Use process re-engineering to define the ‘To-Be’ process.</a:t>
            </a:r>
          </a:p>
        </p:txBody>
      </p:sp>
      <p:sp>
        <p:nvSpPr>
          <p:cNvPr id="8" name="Rectangle 7">
            <a:extLst>
              <a:ext uri="{FF2B5EF4-FFF2-40B4-BE49-F238E27FC236}">
                <a16:creationId xmlns:a16="http://schemas.microsoft.com/office/drawing/2014/main" id="{6477367F-C3DF-BB26-905B-846F76351981}"/>
              </a:ext>
            </a:extLst>
          </p:cNvPr>
          <p:cNvSpPr/>
          <p:nvPr/>
        </p:nvSpPr>
        <p:spPr>
          <a:xfrm>
            <a:off x="277516" y="1726716"/>
            <a:ext cx="21132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r>
              <a:rPr b="1" dirty="0" lang="en-US" sz="800">
                <a:solidFill>
                  <a:schemeClr val="tx1"/>
                </a:solidFill>
                <a:cs charset="0" panose="020B0502040204020203" pitchFamily="34" typeface="Segoe UI"/>
              </a:rPr>
              <a:t>Analyze AS-IS</a:t>
            </a:r>
          </a:p>
        </p:txBody>
      </p:sp>
      <p:sp>
        <p:nvSpPr>
          <p:cNvPr id="9" name="Rectangle 8">
            <a:extLst>
              <a:ext uri="{FF2B5EF4-FFF2-40B4-BE49-F238E27FC236}">
                <a16:creationId xmlns:a16="http://schemas.microsoft.com/office/drawing/2014/main" id="{C042F237-8C7B-46C8-E394-748BD0979CCF}"/>
              </a:ext>
            </a:extLst>
          </p:cNvPr>
          <p:cNvSpPr/>
          <p:nvPr/>
        </p:nvSpPr>
        <p:spPr>
          <a:xfrm>
            <a:off x="277516" y="2969280"/>
            <a:ext cx="21132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r>
              <a:rPr b="1" dirty="0" lang="en-US" sz="800">
                <a:solidFill>
                  <a:schemeClr val="tx1"/>
                </a:solidFill>
                <a:cs charset="0" panose="020B0502040204020203" pitchFamily="34" typeface="Segoe UI"/>
              </a:rPr>
              <a:t>Create storyboards</a:t>
            </a:r>
          </a:p>
        </p:txBody>
      </p:sp>
      <p:grpSp>
        <p:nvGrpSpPr>
          <p:cNvPr id="29" name="Google Shape;563;ge62282129c_1_1195">
            <a:extLst>
              <a:ext uri="{FF2B5EF4-FFF2-40B4-BE49-F238E27FC236}">
                <a16:creationId xmlns:a16="http://schemas.microsoft.com/office/drawing/2014/main" id="{70A3C26B-BCD2-62EC-FB91-F8E9129AD395}"/>
              </a:ext>
            </a:extLst>
          </p:cNvPr>
          <p:cNvGrpSpPr>
            <a:grpSpLocks noChangeAspect="1"/>
          </p:cNvGrpSpPr>
          <p:nvPr/>
        </p:nvGrpSpPr>
        <p:grpSpPr>
          <a:xfrm>
            <a:off x="2929710" y="2085693"/>
            <a:ext cx="1312981" cy="1462484"/>
            <a:chOff x="87128" y="1609375"/>
            <a:chExt cx="2216125" cy="2770775"/>
          </a:xfrm>
        </p:grpSpPr>
        <p:pic>
          <p:nvPicPr>
            <p:cNvPr id="31" name="Google Shape;564;ge62282129c_1_1195">
              <a:extLst>
                <a:ext uri="{FF2B5EF4-FFF2-40B4-BE49-F238E27FC236}">
                  <a16:creationId xmlns:a16="http://schemas.microsoft.com/office/drawing/2014/main" id="{5D12DBC0-201A-4F60-E4D4-A6C954D1275E}"/>
                </a:ext>
              </a:extLst>
            </p:cNvPr>
            <p:cNvPicPr preferRelativeResize="0"/>
            <p:nvPr/>
          </p:nvPicPr>
          <p:blipFill rotWithShape="1">
            <a:blip r:embed="rId2">
              <a:alphaModFix/>
            </a:blip>
            <a:srcRect b="410" l="368"/>
            <a:stretch/>
          </p:blipFill>
          <p:spPr>
            <a:xfrm>
              <a:off x="87128" y="1609375"/>
              <a:ext cx="2216125" cy="2770775"/>
            </a:xfrm>
            <a:prstGeom prst="rect">
              <a:avLst/>
            </a:prstGeom>
            <a:noFill/>
            <a:ln>
              <a:noFill/>
            </a:ln>
          </p:spPr>
        </p:pic>
        <p:pic>
          <p:nvPicPr>
            <p:cNvPr descr="A picture containing text, screenshot, electronics&#10;&#10;Description automatically generated" id="32" name="Google Shape;565;ge62282129c_1_1195">
              <a:extLst>
                <a:ext uri="{FF2B5EF4-FFF2-40B4-BE49-F238E27FC236}">
                  <a16:creationId xmlns:a16="http://schemas.microsoft.com/office/drawing/2014/main" id="{321DDC17-3641-EB95-AF86-5FD5FBB2C8FB}"/>
                </a:ext>
              </a:extLst>
            </p:cNvPr>
            <p:cNvPicPr preferRelativeResize="0"/>
            <p:nvPr/>
          </p:nvPicPr>
          <p:blipFill rotWithShape="1">
            <a:blip r:embed="rId3">
              <a:alphaModFix/>
            </a:blip>
            <a:srcRect/>
            <a:stretch/>
          </p:blipFill>
          <p:spPr>
            <a:xfrm>
              <a:off x="306579" y="1675000"/>
              <a:ext cx="1403474" cy="2672149"/>
            </a:xfrm>
            <a:prstGeom prst="rect">
              <a:avLst/>
            </a:prstGeom>
            <a:noFill/>
            <a:ln>
              <a:noFill/>
            </a:ln>
          </p:spPr>
        </p:pic>
      </p:grpSp>
      <p:grpSp>
        <p:nvGrpSpPr>
          <p:cNvPr id="25" name="Group 24">
            <a:extLst>
              <a:ext uri="{FF2B5EF4-FFF2-40B4-BE49-F238E27FC236}">
                <a16:creationId xmlns:a16="http://schemas.microsoft.com/office/drawing/2014/main" id="{F7B80EB2-4B2C-D36C-91C9-5F177B5E2F8D}"/>
              </a:ext>
            </a:extLst>
          </p:cNvPr>
          <p:cNvGrpSpPr>
            <a:grpSpLocks noChangeAspect="1"/>
          </p:cNvGrpSpPr>
          <p:nvPr/>
        </p:nvGrpSpPr>
        <p:grpSpPr>
          <a:xfrm>
            <a:off x="7690777" y="2296508"/>
            <a:ext cx="1066326" cy="1260000"/>
            <a:chOff x="7792820" y="2011301"/>
            <a:chExt cx="1164357" cy="1375837"/>
          </a:xfrm>
        </p:grpSpPr>
        <p:pic>
          <p:nvPicPr>
            <p:cNvPr descr="Solar Companies: Inventory Management Just For You | Finale Inventory" id="27" name="Google Shape;567;ge62282129c_1_1195">
              <a:extLst>
                <a:ext uri="{FF2B5EF4-FFF2-40B4-BE49-F238E27FC236}">
                  <a16:creationId xmlns:a16="http://schemas.microsoft.com/office/drawing/2014/main" id="{865F34D6-EA51-30FD-FD18-E6C157F0FBB3}"/>
                </a:ext>
              </a:extLst>
            </p:cNvPr>
            <p:cNvPicPr preferRelativeResize="0"/>
            <p:nvPr/>
          </p:nvPicPr>
          <p:blipFill rotWithShape="1">
            <a:blip r:embed="rId4">
              <a:alphaModFix/>
            </a:blip>
            <a:srcRect l="304"/>
            <a:stretch/>
          </p:blipFill>
          <p:spPr>
            <a:xfrm>
              <a:off x="8160606" y="2652863"/>
              <a:ext cx="796571" cy="734275"/>
            </a:xfrm>
            <a:prstGeom prst="rect">
              <a:avLst/>
            </a:prstGeom>
            <a:noFill/>
            <a:ln>
              <a:noFill/>
            </a:ln>
          </p:spPr>
        </p:pic>
        <p:pic>
          <p:nvPicPr>
            <p:cNvPr descr="Inaccurate smart meter readings causes rise in customer bills - study | Smart  Energy International" id="28" name="Google Shape;568;ge62282129c_1_1195">
              <a:extLst>
                <a:ext uri="{FF2B5EF4-FFF2-40B4-BE49-F238E27FC236}">
                  <a16:creationId xmlns:a16="http://schemas.microsoft.com/office/drawing/2014/main" id="{184E983E-BA96-9C4B-CEC0-EDA01CDF0F90}"/>
                </a:ext>
              </a:extLst>
            </p:cNvPr>
            <p:cNvPicPr preferRelativeResize="0"/>
            <p:nvPr/>
          </p:nvPicPr>
          <p:blipFill rotWithShape="1">
            <a:blip r:embed="rId5">
              <a:alphaModFix/>
            </a:blip>
            <a:srcRect b="131" r="91" t="37"/>
            <a:stretch/>
          </p:blipFill>
          <p:spPr>
            <a:xfrm>
              <a:off x="7792820" y="2011301"/>
              <a:ext cx="999397" cy="734275"/>
            </a:xfrm>
            <a:prstGeom prst="rect">
              <a:avLst/>
            </a:prstGeom>
            <a:noFill/>
            <a:ln cap="flat" cmpd="sng" w="9525">
              <a:solidFill>
                <a:srgbClr val="002060"/>
              </a:solidFill>
              <a:prstDash val="solid"/>
              <a:round/>
              <a:headEnd len="sm" type="none" w="sm"/>
              <a:tailEnd len="sm" type="none" w="sm"/>
            </a:ln>
          </p:spPr>
        </p:pic>
      </p:grpSp>
      <p:grpSp>
        <p:nvGrpSpPr>
          <p:cNvPr id="21" name="Group 20">
            <a:extLst>
              <a:ext uri="{FF2B5EF4-FFF2-40B4-BE49-F238E27FC236}">
                <a16:creationId xmlns:a16="http://schemas.microsoft.com/office/drawing/2014/main" id="{1DF5CBE2-13D8-0081-274B-BD2412448987}"/>
              </a:ext>
            </a:extLst>
          </p:cNvPr>
          <p:cNvGrpSpPr>
            <a:grpSpLocks noChangeAspect="1"/>
          </p:cNvGrpSpPr>
          <p:nvPr/>
        </p:nvGrpSpPr>
        <p:grpSpPr>
          <a:xfrm>
            <a:off x="4581205" y="2288683"/>
            <a:ext cx="1101818" cy="1260000"/>
            <a:chOff x="4545655" y="2003475"/>
            <a:chExt cx="1271370" cy="1453894"/>
          </a:xfrm>
        </p:grpSpPr>
        <p:pic>
          <p:nvPicPr>
            <p:cNvPr descr="A screenshot of a video game&#10;&#10;Description automatically generated with low confidence" id="23" name="Google Shape;561;ge62282129c_1_1195">
              <a:extLst>
                <a:ext uri="{FF2B5EF4-FFF2-40B4-BE49-F238E27FC236}">
                  <a16:creationId xmlns:a16="http://schemas.microsoft.com/office/drawing/2014/main" id="{9AF242C0-60DA-5573-9509-2CE7D0940FBF}"/>
                </a:ext>
              </a:extLst>
            </p:cNvPr>
            <p:cNvPicPr preferRelativeResize="0"/>
            <p:nvPr/>
          </p:nvPicPr>
          <p:blipFill rotWithShape="1">
            <a:blip r:embed="rId6">
              <a:alphaModFix/>
            </a:blip>
            <a:srcRect/>
            <a:stretch/>
          </p:blipFill>
          <p:spPr>
            <a:xfrm>
              <a:off x="5071465" y="2378438"/>
              <a:ext cx="745560" cy="1078931"/>
            </a:xfrm>
            <a:prstGeom prst="rect">
              <a:avLst/>
            </a:prstGeom>
            <a:noFill/>
            <a:ln>
              <a:noFill/>
            </a:ln>
          </p:spPr>
        </p:pic>
        <p:pic>
          <p:nvPicPr>
            <p:cNvPr descr="Graphical user interface, application&#10;&#10;Description automatically generated" id="24" name="Google Shape;562;ge62282129c_1_1195">
              <a:extLst>
                <a:ext uri="{FF2B5EF4-FFF2-40B4-BE49-F238E27FC236}">
                  <a16:creationId xmlns:a16="http://schemas.microsoft.com/office/drawing/2014/main" id="{25D75BEB-3179-D745-2292-42C11CF547A8}"/>
                </a:ext>
              </a:extLst>
            </p:cNvPr>
            <p:cNvPicPr preferRelativeResize="0"/>
            <p:nvPr/>
          </p:nvPicPr>
          <p:blipFill rotWithShape="1">
            <a:blip r:embed="rId7">
              <a:alphaModFix/>
            </a:blip>
            <a:srcRect/>
            <a:stretch/>
          </p:blipFill>
          <p:spPr>
            <a:xfrm>
              <a:off x="4545655" y="2003475"/>
              <a:ext cx="687317" cy="1277031"/>
            </a:xfrm>
            <a:prstGeom prst="rect">
              <a:avLst/>
            </a:prstGeom>
            <a:noFill/>
            <a:ln>
              <a:noFill/>
            </a:ln>
          </p:spPr>
        </p:pic>
      </p:grpSp>
      <p:pic>
        <p:nvPicPr>
          <p:cNvPr descr="Graphical user interface, text, application&#10;&#10;Description automatically generated" id="19" name="Google Shape;560;ge62282129c_1_1195">
            <a:extLst>
              <a:ext uri="{FF2B5EF4-FFF2-40B4-BE49-F238E27FC236}">
                <a16:creationId xmlns:a16="http://schemas.microsoft.com/office/drawing/2014/main" id="{11B151BD-CF81-C51F-C9AD-2903D92F089E}"/>
              </a:ext>
            </a:extLst>
          </p:cNvPr>
          <p:cNvPicPr preferRelativeResize="0">
            <a:picLocks noChangeAspect="1"/>
          </p:cNvPicPr>
          <p:nvPr/>
        </p:nvPicPr>
        <p:blipFill rotWithShape="1">
          <a:blip r:embed="rId8">
            <a:alphaModFix/>
          </a:blip>
          <a:srcRect/>
          <a:stretch/>
        </p:blipFill>
        <p:spPr>
          <a:xfrm>
            <a:off x="6319248" y="2163377"/>
            <a:ext cx="717561" cy="1384799"/>
          </a:xfrm>
          <a:prstGeom prst="rect">
            <a:avLst/>
          </a:prstGeom>
          <a:noFill/>
          <a:ln>
            <a:noFill/>
          </a:ln>
        </p:spPr>
      </p:pic>
      <p:sp>
        <p:nvSpPr>
          <p:cNvPr id="14" name="TextBox 13">
            <a:extLst>
              <a:ext uri="{FF2B5EF4-FFF2-40B4-BE49-F238E27FC236}">
                <a16:creationId xmlns:a16="http://schemas.microsoft.com/office/drawing/2014/main" id="{EDC4FF6E-A702-7041-4814-098E7A5E0B49}"/>
              </a:ext>
            </a:extLst>
          </p:cNvPr>
          <p:cNvSpPr txBox="1"/>
          <p:nvPr/>
        </p:nvSpPr>
        <p:spPr>
          <a:xfrm>
            <a:off x="277516" y="3275560"/>
            <a:ext cx="2113200" cy="332399"/>
          </a:xfrm>
          <a:prstGeom prst="rect">
            <a:avLst/>
          </a:prstGeom>
        </p:spPr>
        <p:txBody>
          <a:bodyPr anchor="t" bIns="0" lIns="0" rIns="0" tIns="0" wrap="square">
            <a:spAutoFit/>
          </a:bodyPr>
          <a:lstStyle>
            <a:defPPr>
              <a:defRPr lang="en-US"/>
            </a:defPPr>
            <a:lvl1pPr algn="ctr" fontAlgn="auto" indent="0" lvl="0" marR="0">
              <a:lnSpc>
                <a:spcPct val="90000"/>
              </a:lnSpc>
              <a:spcBef>
                <a:spcPts val="1000"/>
              </a:spcBef>
              <a:spcAft>
                <a:spcPts val="0"/>
              </a:spcAft>
              <a:buClrTx/>
              <a:buSzTx/>
              <a:buFont charset="0" panose="020B0604020202020204" pitchFamily="34" typeface="Arial"/>
              <a:buNone/>
              <a:tabLst/>
              <a:defRPr b="0" baseline="0" cap="none" i="0" kumimoji="0" normalizeH="0" spc="0" strike="noStrike" sz="900" u="none">
                <a:ln>
                  <a:noFill/>
                </a:ln>
                <a:effectLst/>
                <a:uLnTx/>
                <a:uFillTx/>
                <a:latin typeface="Segoe"/>
              </a:defRPr>
            </a:lvl1pPr>
            <a:lvl2pPr indent="-228600" marL="685800">
              <a:lnSpc>
                <a:spcPct val="90000"/>
              </a:lnSpc>
              <a:spcBef>
                <a:spcPts val="500"/>
              </a:spcBef>
              <a:buFont charset="0" panose="020B0604020202020204" pitchFamily="34" typeface="Arial"/>
              <a:buChar char="•"/>
              <a:defRPr sz="2400"/>
            </a:lvl2pPr>
            <a:lvl3pPr indent="-228600" marL="1143000">
              <a:lnSpc>
                <a:spcPct val="90000"/>
              </a:lnSpc>
              <a:spcBef>
                <a:spcPts val="500"/>
              </a:spcBef>
              <a:buFont charset="0" panose="020B0604020202020204" pitchFamily="34" typeface="Arial"/>
              <a:buChar char="•"/>
              <a:defRPr sz="2000"/>
            </a:lvl3pPr>
            <a:lvl4pPr indent="-228600" marL="1600200">
              <a:lnSpc>
                <a:spcPct val="90000"/>
              </a:lnSpc>
              <a:spcBef>
                <a:spcPts val="500"/>
              </a:spcBef>
              <a:buFont charset="0" panose="020B0604020202020204" pitchFamily="34" typeface="Arial"/>
              <a:buChar char="•"/>
            </a:lvl4pPr>
            <a:lvl5pPr indent="-228600" marL="2057400">
              <a:lnSpc>
                <a:spcPct val="90000"/>
              </a:lnSpc>
              <a:spcBef>
                <a:spcPts val="500"/>
              </a:spcBef>
              <a:buFont charset="0" panose="020B0604020202020204" pitchFamily="34" typeface="Arial"/>
              <a:buChar char="•"/>
            </a:lvl5pPr>
            <a:lvl6pPr indent="-228600" marL="2514600">
              <a:lnSpc>
                <a:spcPct val="90000"/>
              </a:lnSpc>
              <a:spcBef>
                <a:spcPts val="500"/>
              </a:spcBef>
              <a:buFont charset="0" panose="020B0604020202020204" pitchFamily="34" typeface="Arial"/>
              <a:buChar char="•"/>
            </a:lvl6pPr>
            <a:lvl7pPr indent="-228600" marL="2971800">
              <a:lnSpc>
                <a:spcPct val="90000"/>
              </a:lnSpc>
              <a:spcBef>
                <a:spcPts val="500"/>
              </a:spcBef>
              <a:buFont charset="0" panose="020B0604020202020204" pitchFamily="34" typeface="Arial"/>
              <a:buChar char="•"/>
            </a:lvl7pPr>
            <a:lvl8pPr indent="-228600" marL="3429000">
              <a:lnSpc>
                <a:spcPct val="90000"/>
              </a:lnSpc>
              <a:spcBef>
                <a:spcPts val="500"/>
              </a:spcBef>
              <a:buFont charset="0" panose="020B0604020202020204" pitchFamily="34" typeface="Arial"/>
              <a:buChar char="•"/>
            </a:lvl8pPr>
            <a:lvl9pPr indent="-228600" marL="3886200">
              <a:lnSpc>
                <a:spcPct val="90000"/>
              </a:lnSpc>
              <a:spcBef>
                <a:spcPts val="500"/>
              </a:spcBef>
              <a:buFont charset="0" panose="020B0604020202020204" pitchFamily="34" typeface="Arial"/>
              <a:buChar char="•"/>
            </a:lvl9pPr>
          </a:lstStyle>
          <a:p>
            <a:pPr algn="l"/>
            <a:r>
              <a:rPr dirty="0" lang="en-US" sz="800">
                <a:latin typeface="+mn-lt"/>
                <a:cs typeface="Segoe UI"/>
              </a:rPr>
              <a:t>Based on the use-cases identified to capture inputs, create and design storyboards &amp; segments.</a:t>
            </a:r>
            <a:endParaRPr dirty="0" lang="en-US" sz="800">
              <a:latin typeface="+mn-lt"/>
              <a:cs charset="0" panose="020B0502040204020203" pitchFamily="34" typeface="Segoe UI"/>
            </a:endParaRPr>
          </a:p>
        </p:txBody>
      </p:sp>
      <p:sp>
        <p:nvSpPr>
          <p:cNvPr id="15" name="テキスト プレースホルダー 6">
            <a:extLst>
              <a:ext uri="{FF2B5EF4-FFF2-40B4-BE49-F238E27FC236}">
                <a16:creationId xmlns:a16="http://schemas.microsoft.com/office/drawing/2014/main" id="{ED9D1251-939F-9FAD-E44E-713872B2334F}"/>
              </a:ext>
            </a:extLst>
          </p:cNvPr>
          <p:cNvSpPr txBox="1">
            <a:spLocks/>
          </p:cNvSpPr>
          <p:nvPr/>
        </p:nvSpPr>
        <p:spPr>
          <a:xfrm>
            <a:off x="148454" y="1288360"/>
            <a:ext cx="2730411" cy="313932"/>
          </a:xfrm>
          <a:prstGeom prst="homePlate">
            <a:avLst/>
          </a:prstGeom>
          <a:solidFill>
            <a:schemeClr val="accent1"/>
          </a:solidFill>
        </p:spPr>
        <p:txBody>
          <a:bodyPr anchor="ctr" anchorCtr="1" rIns="396000" wrap="square">
            <a:spAutoFit/>
          </a:bodyPr>
          <a:lstStyle>
            <a:lvl1pPr algn="ctr" defTabSz="914400" eaLnBrk="1" hangingPunct="1" indent="-228600" latinLnBrk="0" marL="228600" rtl="0">
              <a:lnSpc>
                <a:spcPct val="90000"/>
              </a:lnSpc>
              <a:spcBef>
                <a:spcPts val="1000"/>
              </a:spcBef>
              <a:buFont charset="0" panose="020B0604020202020204" pitchFamily="34" typeface="Arial"/>
              <a:buChar char="•"/>
              <a:defRPr baseline="0" i="0" kern="1200" sz="1800">
                <a:solidFill>
                  <a:schemeClr val="tx2"/>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685800" indent="0" marL="0">
              <a:spcBef>
                <a:spcPts val="750"/>
              </a:spcBef>
              <a:buNone/>
              <a:defRPr/>
            </a:pPr>
            <a:r>
              <a:rPr b="1" dirty="0" lang="en-US" sz="800">
                <a:solidFill>
                  <a:schemeClr val="bg1"/>
                </a:solidFill>
                <a:cs charset="0" panose="020B0502040204020203" pitchFamily="34" typeface="Segoe UI"/>
              </a:rPr>
              <a:t>Perform these crucial steps to create an accurate storyboard for video guide</a:t>
            </a:r>
          </a:p>
        </p:txBody>
      </p:sp>
      <p:cxnSp>
        <p:nvCxnSpPr>
          <p:cNvPr id="16" name="Straight Connector 15">
            <a:extLst>
              <a:ext uri="{FF2B5EF4-FFF2-40B4-BE49-F238E27FC236}">
                <a16:creationId xmlns:a16="http://schemas.microsoft.com/office/drawing/2014/main" id="{06ADE274-578C-4FD7-F162-6407AAEE303B}"/>
              </a:ext>
            </a:extLst>
          </p:cNvPr>
          <p:cNvCxnSpPr>
            <a:cxnSpLocks/>
          </p:cNvCxnSpPr>
          <p:nvPr/>
        </p:nvCxnSpPr>
        <p:spPr>
          <a:xfrm>
            <a:off x="4359157" y="1266402"/>
            <a:ext cx="0" cy="2296223"/>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55BD918-0014-61D9-02BA-9481C071A1D1}"/>
              </a:ext>
            </a:extLst>
          </p:cNvPr>
          <p:cNvCxnSpPr>
            <a:cxnSpLocks/>
          </p:cNvCxnSpPr>
          <p:nvPr/>
        </p:nvCxnSpPr>
        <p:spPr>
          <a:xfrm>
            <a:off x="5905071" y="1266402"/>
            <a:ext cx="0" cy="2296223"/>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0B7D6B2-716A-52D0-EAA6-2E6CFBF6EF39}"/>
              </a:ext>
            </a:extLst>
          </p:cNvPr>
          <p:cNvCxnSpPr>
            <a:cxnSpLocks/>
          </p:cNvCxnSpPr>
          <p:nvPr/>
        </p:nvCxnSpPr>
        <p:spPr>
          <a:xfrm>
            <a:off x="7450985" y="1266402"/>
            <a:ext cx="0" cy="2296223"/>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33" name="Round Same-side Corner of Rectangle 151">
            <a:extLst>
              <a:ext uri="{FF2B5EF4-FFF2-40B4-BE49-F238E27FC236}">
                <a16:creationId xmlns:a16="http://schemas.microsoft.com/office/drawing/2014/main" id="{466B1042-C424-4104-ED35-5F8EB98C4130}"/>
              </a:ext>
            </a:extLst>
          </p:cNvPr>
          <p:cNvSpPr/>
          <p:nvPr/>
        </p:nvSpPr>
        <p:spPr>
          <a:xfrm flipH="1">
            <a:off x="148454" y="4134981"/>
            <a:ext cx="8847091" cy="592861"/>
          </a:xfrm>
          <a:prstGeom prst="round2SameRect">
            <a:avLst>
              <a:gd fmla="val 0" name="adj1"/>
              <a:gd fmla="val 0" name="adj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US" sz="800"/>
          </a:p>
        </p:txBody>
      </p:sp>
      <p:sp>
        <p:nvSpPr>
          <p:cNvPr id="34" name="Rectangle 33">
            <a:extLst>
              <a:ext uri="{FF2B5EF4-FFF2-40B4-BE49-F238E27FC236}">
                <a16:creationId xmlns:a16="http://schemas.microsoft.com/office/drawing/2014/main" id="{1F853905-F8D6-2ADD-8CA9-0C206CBE6D1B}"/>
              </a:ext>
            </a:extLst>
          </p:cNvPr>
          <p:cNvSpPr/>
          <p:nvPr/>
        </p:nvSpPr>
        <p:spPr>
          <a:xfrm>
            <a:off x="1912827" y="4200579"/>
            <a:ext cx="2349626" cy="461665"/>
          </a:xfrm>
          <a:prstGeom prst="rect">
            <a:avLst/>
          </a:prstGeom>
        </p:spPr>
        <p:txBody>
          <a:bodyPr wrap="square">
            <a:spAutoFit/>
          </a:bodyPr>
          <a:lstStyle/>
          <a:p>
            <a:pPr algn="ctr"/>
            <a:r>
              <a:rPr dirty="0" lang="en-IN" sz="800">
                <a:solidFill>
                  <a:schemeClr val="bg1"/>
                </a:solidFill>
              </a:rPr>
              <a:t>Leverage video-enabled and structured data capture inputs digitally, to enhance and replace manual/text form fields</a:t>
            </a:r>
          </a:p>
        </p:txBody>
      </p:sp>
      <p:grpSp>
        <p:nvGrpSpPr>
          <p:cNvPr id="35" name="Group 34">
            <a:extLst>
              <a:ext uri="{FF2B5EF4-FFF2-40B4-BE49-F238E27FC236}">
                <a16:creationId xmlns:a16="http://schemas.microsoft.com/office/drawing/2014/main" id="{AC7CD8FF-B3EE-408E-2B3F-9BA3C138F9A1}"/>
              </a:ext>
            </a:extLst>
          </p:cNvPr>
          <p:cNvGrpSpPr/>
          <p:nvPr/>
        </p:nvGrpSpPr>
        <p:grpSpPr>
          <a:xfrm>
            <a:off x="118761" y="4277523"/>
            <a:ext cx="1675306" cy="307777"/>
            <a:chOff x="352265" y="4047411"/>
            <a:chExt cx="1387933" cy="307777"/>
          </a:xfrm>
        </p:grpSpPr>
        <p:sp>
          <p:nvSpPr>
            <p:cNvPr id="36" name="Rectangle 35">
              <a:extLst>
                <a:ext uri="{FF2B5EF4-FFF2-40B4-BE49-F238E27FC236}">
                  <a16:creationId xmlns:a16="http://schemas.microsoft.com/office/drawing/2014/main" id="{88460240-5897-2B2F-466E-763FD07DB9E3}"/>
                </a:ext>
              </a:extLst>
            </p:cNvPr>
            <p:cNvSpPr/>
            <p:nvPr/>
          </p:nvSpPr>
          <p:spPr>
            <a:xfrm>
              <a:off x="352265" y="4047411"/>
              <a:ext cx="1387933" cy="215444"/>
            </a:xfrm>
            <a:prstGeom prst="rect">
              <a:avLst/>
            </a:prstGeom>
          </p:spPr>
          <p:txBody>
            <a:bodyPr lIns="0" rIns="0" wrap="square">
              <a:spAutoFit/>
            </a:bodyPr>
            <a:lstStyle/>
            <a:p>
              <a:pPr algn="ctr"/>
              <a:r>
                <a:rPr b="1" dirty="0" lang="en-US" sz="800">
                  <a:solidFill>
                    <a:schemeClr val="bg1"/>
                  </a:solidFill>
                </a:rPr>
                <a:t>Recommendations</a:t>
              </a:r>
              <a:endParaRPr dirty="0" lang="en-US" sz="800">
                <a:solidFill>
                  <a:schemeClr val="bg1"/>
                </a:solidFill>
              </a:endParaRPr>
            </a:p>
          </p:txBody>
        </p:sp>
        <p:cxnSp>
          <p:nvCxnSpPr>
            <p:cNvPr id="37" name="Straight Connector 36">
              <a:extLst>
                <a:ext uri="{FF2B5EF4-FFF2-40B4-BE49-F238E27FC236}">
                  <a16:creationId xmlns:a16="http://schemas.microsoft.com/office/drawing/2014/main" id="{8495BDC4-CD75-7C42-E875-E9015FD450EE}"/>
                </a:ext>
              </a:extLst>
            </p:cNvPr>
            <p:cNvCxnSpPr>
              <a:cxnSpLocks/>
            </p:cNvCxnSpPr>
            <p:nvPr/>
          </p:nvCxnSpPr>
          <p:spPr>
            <a:xfrm>
              <a:off x="903357" y="4355188"/>
              <a:ext cx="285750" cy="0"/>
            </a:xfrm>
            <a:prstGeom prst="line">
              <a:avLst/>
            </a:prstGeom>
            <a:ln cap="rnd"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38" name="Rectangle 37">
            <a:extLst>
              <a:ext uri="{FF2B5EF4-FFF2-40B4-BE49-F238E27FC236}">
                <a16:creationId xmlns:a16="http://schemas.microsoft.com/office/drawing/2014/main" id="{1D9881A0-4672-5FB5-57F6-CCC7482BF9CA}"/>
              </a:ext>
            </a:extLst>
          </p:cNvPr>
          <p:cNvSpPr/>
          <p:nvPr/>
        </p:nvSpPr>
        <p:spPr>
          <a:xfrm>
            <a:off x="4411694" y="4200579"/>
            <a:ext cx="1897665" cy="461665"/>
          </a:xfrm>
          <a:prstGeom prst="rect">
            <a:avLst/>
          </a:prstGeom>
        </p:spPr>
        <p:txBody>
          <a:bodyPr wrap="square">
            <a:spAutoFit/>
          </a:bodyPr>
          <a:lstStyle/>
          <a:p>
            <a:pPr algn="ctr"/>
            <a:r>
              <a:rPr dirty="0" lang="en-IN" sz="800">
                <a:solidFill>
                  <a:schemeClr val="bg1"/>
                </a:solidFill>
              </a:rPr>
              <a:t>Drive higher compliance and productivity with easy narration and consistent NLP tuning </a:t>
            </a:r>
          </a:p>
        </p:txBody>
      </p:sp>
      <p:sp>
        <p:nvSpPr>
          <p:cNvPr id="39" name="Rectangle 38">
            <a:extLst>
              <a:ext uri="{FF2B5EF4-FFF2-40B4-BE49-F238E27FC236}">
                <a16:creationId xmlns:a16="http://schemas.microsoft.com/office/drawing/2014/main" id="{DA2CAE11-BC72-DC59-8E9B-887CAFFDB27E}"/>
              </a:ext>
            </a:extLst>
          </p:cNvPr>
          <p:cNvSpPr/>
          <p:nvPr/>
        </p:nvSpPr>
        <p:spPr>
          <a:xfrm>
            <a:off x="6411817" y="4200579"/>
            <a:ext cx="2572976" cy="461665"/>
          </a:xfrm>
          <a:prstGeom prst="rect">
            <a:avLst/>
          </a:prstGeom>
        </p:spPr>
        <p:txBody>
          <a:bodyPr wrap="square">
            <a:spAutoFit/>
          </a:bodyPr>
          <a:lstStyle/>
          <a:p>
            <a:pPr algn="ctr"/>
            <a:r>
              <a:rPr dirty="0" lang="en-IN" sz="800">
                <a:solidFill>
                  <a:schemeClr val="bg1"/>
                </a:solidFill>
              </a:rPr>
              <a:t>Ensure better end-to-end process mgmt., timely interventions, and eliminate missing steps with  Planned and guided storyboards </a:t>
            </a:r>
          </a:p>
        </p:txBody>
      </p:sp>
      <p:sp>
        <p:nvSpPr>
          <p:cNvPr id="40" name="TextBox 39">
            <a:extLst>
              <a:ext uri="{FF2B5EF4-FFF2-40B4-BE49-F238E27FC236}">
                <a16:creationId xmlns:a16="http://schemas.microsoft.com/office/drawing/2014/main" id="{AA310E25-8403-CCD5-F76D-B0F9ECFA51BE}"/>
              </a:ext>
            </a:extLst>
          </p:cNvPr>
          <p:cNvSpPr txBox="1"/>
          <p:nvPr/>
        </p:nvSpPr>
        <p:spPr>
          <a:xfrm>
            <a:off x="224247" y="774983"/>
            <a:ext cx="6953247" cy="246221"/>
          </a:xfrm>
          <a:prstGeom prst="rect">
            <a:avLst/>
          </a:prstGeom>
          <a:noFill/>
        </p:spPr>
        <p:txBody>
          <a:bodyPr wrap="square">
            <a:spAutoFit/>
          </a:bodyPr>
          <a:lstStyle/>
          <a:p>
            <a:r>
              <a:rPr dirty="0" lang="en-US" sz="1000"/>
              <a:t>Enables field engineers to capture guided videos with predefined storyboards, and reduce repeat visits</a:t>
            </a:r>
            <a:endParaRPr dirty="0" lang="en-IN" sz="1000"/>
          </a:p>
        </p:txBody>
      </p:sp>
      <p:sp>
        <p:nvSpPr>
          <p:cNvPr id="30" name="Google Shape;572;ge62282129c_1_1195">
            <a:extLst>
              <a:ext uri="{FF2B5EF4-FFF2-40B4-BE49-F238E27FC236}">
                <a16:creationId xmlns:a16="http://schemas.microsoft.com/office/drawing/2014/main" id="{157A957D-E7BC-1509-1E9D-39955FC2084D}"/>
              </a:ext>
            </a:extLst>
          </p:cNvPr>
          <p:cNvSpPr txBox="1"/>
          <p:nvPr/>
        </p:nvSpPr>
        <p:spPr>
          <a:xfrm>
            <a:off x="2913540" y="1719292"/>
            <a:ext cx="1345320" cy="221599"/>
          </a:xfrm>
          <a:prstGeom prst="rect">
            <a:avLst/>
          </a:prstGeom>
        </p:spPr>
        <p:txBody>
          <a:bodyPr anchor="t" bIns="0" lIns="0" rIns="0" tIns="0">
            <a:spAutoFit/>
          </a:bodyPr>
          <a:lstStyle>
            <a:defPPr>
              <a:defRPr lang="en-US"/>
            </a:defPPr>
            <a:lvl1pPr algn="ctr" fontAlgn="auto" indent="0" lvl="0" marR="0">
              <a:lnSpc>
                <a:spcPct val="90000"/>
              </a:lnSpc>
              <a:spcBef>
                <a:spcPts val="1000"/>
              </a:spcBef>
              <a:spcAft>
                <a:spcPts val="0"/>
              </a:spcAft>
              <a:buClrTx/>
              <a:buSzTx/>
              <a:buFont charset="0" panose="020B0604020202020204" pitchFamily="34" typeface="Arial"/>
              <a:buNone/>
              <a:tabLst/>
              <a:defRPr b="0" baseline="0" cap="none" i="0" kumimoji="0" normalizeH="0" spc="0" strike="noStrike" sz="900" u="none">
                <a:ln>
                  <a:noFill/>
                </a:ln>
                <a:effectLst/>
                <a:uLnTx/>
                <a:uFillTx/>
                <a:latin typeface="Segoe"/>
              </a:defRPr>
            </a:lvl1pPr>
            <a:lvl2pPr indent="-228600" marL="685800">
              <a:lnSpc>
                <a:spcPct val="90000"/>
              </a:lnSpc>
              <a:spcBef>
                <a:spcPts val="500"/>
              </a:spcBef>
              <a:buFont charset="0" panose="020B0604020202020204" pitchFamily="34" typeface="Arial"/>
              <a:buChar char="•"/>
              <a:defRPr sz="2400"/>
            </a:lvl2pPr>
            <a:lvl3pPr indent="-228600" marL="1143000">
              <a:lnSpc>
                <a:spcPct val="90000"/>
              </a:lnSpc>
              <a:spcBef>
                <a:spcPts val="500"/>
              </a:spcBef>
              <a:buFont charset="0" panose="020B0604020202020204" pitchFamily="34" typeface="Arial"/>
              <a:buChar char="•"/>
              <a:defRPr sz="2000"/>
            </a:lvl3pPr>
            <a:lvl4pPr indent="-228600" marL="1600200">
              <a:lnSpc>
                <a:spcPct val="90000"/>
              </a:lnSpc>
              <a:spcBef>
                <a:spcPts val="500"/>
              </a:spcBef>
              <a:buFont charset="0" panose="020B0604020202020204" pitchFamily="34" typeface="Arial"/>
              <a:buChar char="•"/>
            </a:lvl4pPr>
            <a:lvl5pPr indent="-228600" marL="2057400">
              <a:lnSpc>
                <a:spcPct val="90000"/>
              </a:lnSpc>
              <a:spcBef>
                <a:spcPts val="500"/>
              </a:spcBef>
              <a:buFont charset="0" panose="020B0604020202020204" pitchFamily="34" typeface="Arial"/>
              <a:buChar char="•"/>
            </a:lvl5pPr>
            <a:lvl6pPr indent="-228600" marL="2514600">
              <a:lnSpc>
                <a:spcPct val="90000"/>
              </a:lnSpc>
              <a:spcBef>
                <a:spcPts val="500"/>
              </a:spcBef>
              <a:buFont charset="0" panose="020B0604020202020204" pitchFamily="34" typeface="Arial"/>
              <a:buChar char="•"/>
            </a:lvl6pPr>
            <a:lvl7pPr indent="-228600" marL="2971800">
              <a:lnSpc>
                <a:spcPct val="90000"/>
              </a:lnSpc>
              <a:spcBef>
                <a:spcPts val="500"/>
              </a:spcBef>
              <a:buFont charset="0" panose="020B0604020202020204" pitchFamily="34" typeface="Arial"/>
              <a:buChar char="•"/>
            </a:lvl7pPr>
            <a:lvl8pPr indent="-228600" marL="3429000">
              <a:lnSpc>
                <a:spcPct val="90000"/>
              </a:lnSpc>
              <a:spcBef>
                <a:spcPts val="500"/>
              </a:spcBef>
              <a:buFont charset="0" panose="020B0604020202020204" pitchFamily="34" typeface="Arial"/>
              <a:buChar char="•"/>
            </a:lvl8pPr>
            <a:lvl9pPr indent="-228600" marL="3886200">
              <a:lnSpc>
                <a:spcPct val="90000"/>
              </a:lnSpc>
              <a:spcBef>
                <a:spcPts val="500"/>
              </a:spcBef>
              <a:buFont charset="0" panose="020B0604020202020204" pitchFamily="34" typeface="Arial"/>
              <a:buChar char="•"/>
            </a:lvl9pPr>
          </a:lstStyle>
          <a:p>
            <a:r>
              <a:rPr dirty="0" lang="en-US" sz="800">
                <a:latin typeface="+mn-lt"/>
                <a:cs charset="0" panose="020B0502040204020203" pitchFamily="34" typeface="Segoe UI"/>
                <a:sym typeface="Helvetica Neue"/>
              </a:rPr>
              <a:t>Simple, prescriptive short video capturing</a:t>
            </a:r>
            <a:endParaRPr dirty="0" sz="800">
              <a:latin typeface="+mn-lt"/>
              <a:cs charset="0" panose="020B0502040204020203" pitchFamily="34" typeface="Segoe UI"/>
              <a:sym typeface="Arial"/>
            </a:endParaRPr>
          </a:p>
        </p:txBody>
      </p:sp>
      <p:sp>
        <p:nvSpPr>
          <p:cNvPr id="41" name="Rectangle 40">
            <a:extLst>
              <a:ext uri="{FF2B5EF4-FFF2-40B4-BE49-F238E27FC236}">
                <a16:creationId xmlns:a16="http://schemas.microsoft.com/office/drawing/2014/main" id="{EDC379DF-E0D5-4AD3-5573-D93E4811D02E}"/>
              </a:ext>
            </a:extLst>
          </p:cNvPr>
          <p:cNvSpPr/>
          <p:nvPr/>
        </p:nvSpPr>
        <p:spPr>
          <a:xfrm>
            <a:off x="2913540" y="1266402"/>
            <a:ext cx="1345320" cy="3985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lIns="108000" rtlCol="0"/>
          <a:lstStyle/>
          <a:p>
            <a:pPr algn="ctr"/>
            <a:r>
              <a:rPr b="1" dirty="0" lang="en-US" sz="800">
                <a:solidFill>
                  <a:schemeClr val="tx1"/>
                </a:solidFill>
                <a:cs charset="0" panose="020B0502040204020203" pitchFamily="34" typeface="Segoe UI"/>
              </a:rPr>
              <a:t>Video Capturing</a:t>
            </a:r>
          </a:p>
        </p:txBody>
      </p:sp>
      <p:sp>
        <p:nvSpPr>
          <p:cNvPr id="22" name="Google Shape;574;ge62282129c_1_1195">
            <a:extLst>
              <a:ext uri="{FF2B5EF4-FFF2-40B4-BE49-F238E27FC236}">
                <a16:creationId xmlns:a16="http://schemas.microsoft.com/office/drawing/2014/main" id="{C79C18A4-7C39-B521-457F-9E20A1697ABD}"/>
              </a:ext>
            </a:extLst>
          </p:cNvPr>
          <p:cNvSpPr txBox="1"/>
          <p:nvPr/>
        </p:nvSpPr>
        <p:spPr>
          <a:xfrm>
            <a:off x="4459454" y="1706805"/>
            <a:ext cx="1345320" cy="332399"/>
          </a:xfrm>
          <a:prstGeom prst="rect">
            <a:avLst/>
          </a:prstGeom>
        </p:spPr>
        <p:txBody>
          <a:bodyPr anchor="t" bIns="0" lIns="0" rIns="0" tIns="0" wrap="square">
            <a:spAutoFit/>
          </a:bodyPr>
          <a:lstStyle>
            <a:defPPr>
              <a:defRPr lang="en-US"/>
            </a:defPPr>
            <a:lvl1pPr algn="ctr" fontAlgn="auto" indent="0" lvl="0" marR="0">
              <a:lnSpc>
                <a:spcPct val="90000"/>
              </a:lnSpc>
              <a:spcBef>
                <a:spcPts val="1000"/>
              </a:spcBef>
              <a:spcAft>
                <a:spcPts val="0"/>
              </a:spcAft>
              <a:buClrTx/>
              <a:buSzTx/>
              <a:buFont charset="0" panose="020B0604020202020204" pitchFamily="34" typeface="Arial"/>
              <a:buNone/>
              <a:tabLst/>
              <a:defRPr b="0" baseline="0" cap="none" i="0" kumimoji="0" normalizeH="0" spc="0" strike="noStrike" sz="900" u="none">
                <a:ln>
                  <a:noFill/>
                </a:ln>
                <a:effectLst/>
                <a:uLnTx/>
                <a:uFillTx/>
                <a:latin typeface="Segoe"/>
              </a:defRPr>
            </a:lvl1pPr>
            <a:lvl2pPr indent="-228600" marL="685800">
              <a:lnSpc>
                <a:spcPct val="90000"/>
              </a:lnSpc>
              <a:spcBef>
                <a:spcPts val="500"/>
              </a:spcBef>
              <a:buFont charset="0" panose="020B0604020202020204" pitchFamily="34" typeface="Arial"/>
              <a:buChar char="•"/>
              <a:defRPr sz="2400"/>
            </a:lvl2pPr>
            <a:lvl3pPr indent="-228600" marL="1143000">
              <a:lnSpc>
                <a:spcPct val="90000"/>
              </a:lnSpc>
              <a:spcBef>
                <a:spcPts val="500"/>
              </a:spcBef>
              <a:buFont charset="0" panose="020B0604020202020204" pitchFamily="34" typeface="Arial"/>
              <a:buChar char="•"/>
              <a:defRPr sz="2000"/>
            </a:lvl3pPr>
            <a:lvl4pPr indent="-228600" marL="1600200">
              <a:lnSpc>
                <a:spcPct val="90000"/>
              </a:lnSpc>
              <a:spcBef>
                <a:spcPts val="500"/>
              </a:spcBef>
              <a:buFont charset="0" panose="020B0604020202020204" pitchFamily="34" typeface="Arial"/>
              <a:buChar char="•"/>
            </a:lvl4pPr>
            <a:lvl5pPr indent="-228600" marL="2057400">
              <a:lnSpc>
                <a:spcPct val="90000"/>
              </a:lnSpc>
              <a:spcBef>
                <a:spcPts val="500"/>
              </a:spcBef>
              <a:buFont charset="0" panose="020B0604020202020204" pitchFamily="34" typeface="Arial"/>
              <a:buChar char="•"/>
            </a:lvl5pPr>
            <a:lvl6pPr indent="-228600" marL="2514600">
              <a:lnSpc>
                <a:spcPct val="90000"/>
              </a:lnSpc>
              <a:spcBef>
                <a:spcPts val="500"/>
              </a:spcBef>
              <a:buFont charset="0" panose="020B0604020202020204" pitchFamily="34" typeface="Arial"/>
              <a:buChar char="•"/>
            </a:lvl6pPr>
            <a:lvl7pPr indent="-228600" marL="2971800">
              <a:lnSpc>
                <a:spcPct val="90000"/>
              </a:lnSpc>
              <a:spcBef>
                <a:spcPts val="500"/>
              </a:spcBef>
              <a:buFont charset="0" panose="020B0604020202020204" pitchFamily="34" typeface="Arial"/>
              <a:buChar char="•"/>
            </a:lvl7pPr>
            <a:lvl8pPr indent="-228600" marL="3429000">
              <a:lnSpc>
                <a:spcPct val="90000"/>
              </a:lnSpc>
              <a:spcBef>
                <a:spcPts val="500"/>
              </a:spcBef>
              <a:buFont charset="0" panose="020B0604020202020204" pitchFamily="34" typeface="Arial"/>
              <a:buChar char="•"/>
            </a:lvl8pPr>
            <a:lvl9pPr indent="-228600" marL="3886200">
              <a:lnSpc>
                <a:spcPct val="90000"/>
              </a:lnSpc>
              <a:spcBef>
                <a:spcPts val="500"/>
              </a:spcBef>
              <a:buFont charset="0" panose="020B0604020202020204" pitchFamily="34" typeface="Arial"/>
              <a:buChar char="•"/>
            </a:lvl9pPr>
          </a:lstStyle>
          <a:p>
            <a:r>
              <a:rPr dirty="0" lang="en-US" sz="800">
                <a:latin typeface="+mn-lt"/>
                <a:cs charset="0" panose="020B0502040204020203" pitchFamily="34" typeface="Segoe UI"/>
                <a:sym typeface="Helvetica Neue"/>
              </a:rPr>
              <a:t>Prescriptive image capturing with benchmark images and annotation capability</a:t>
            </a:r>
            <a:endParaRPr dirty="0" sz="800">
              <a:latin typeface="+mn-lt"/>
              <a:cs charset="0" panose="020B0502040204020203" pitchFamily="34" typeface="Segoe UI"/>
              <a:sym typeface="Arial"/>
            </a:endParaRPr>
          </a:p>
        </p:txBody>
      </p:sp>
      <p:sp>
        <p:nvSpPr>
          <p:cNvPr id="42" name="Rectangle 41">
            <a:extLst>
              <a:ext uri="{FF2B5EF4-FFF2-40B4-BE49-F238E27FC236}">
                <a16:creationId xmlns:a16="http://schemas.microsoft.com/office/drawing/2014/main" id="{31D85D89-7AB0-EF80-F9A1-5FD890B98DFA}"/>
              </a:ext>
            </a:extLst>
          </p:cNvPr>
          <p:cNvSpPr/>
          <p:nvPr/>
        </p:nvSpPr>
        <p:spPr>
          <a:xfrm>
            <a:off x="4459454" y="1266402"/>
            <a:ext cx="1345320" cy="3985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lIns="108000" rtlCol="0"/>
          <a:lstStyle/>
          <a:p>
            <a:pPr algn="ctr"/>
            <a:r>
              <a:rPr b="1" dirty="0" lang="en-US" sz="800">
                <a:solidFill>
                  <a:schemeClr val="tx1"/>
                </a:solidFill>
                <a:cs charset="0" panose="020B0502040204020203" pitchFamily="34" typeface="Segoe UI"/>
              </a:rPr>
              <a:t>Image Capturing</a:t>
            </a:r>
          </a:p>
        </p:txBody>
      </p:sp>
      <p:sp>
        <p:nvSpPr>
          <p:cNvPr id="20" name="Google Shape;573;ge62282129c_1_1195">
            <a:extLst>
              <a:ext uri="{FF2B5EF4-FFF2-40B4-BE49-F238E27FC236}">
                <a16:creationId xmlns:a16="http://schemas.microsoft.com/office/drawing/2014/main" id="{D4EBBF66-0E3B-54F3-AE56-F1CEA5F56A98}"/>
              </a:ext>
            </a:extLst>
          </p:cNvPr>
          <p:cNvSpPr txBox="1"/>
          <p:nvPr/>
        </p:nvSpPr>
        <p:spPr>
          <a:xfrm>
            <a:off x="6005368" y="1706805"/>
            <a:ext cx="1345320" cy="332399"/>
          </a:xfrm>
          <a:prstGeom prst="rect">
            <a:avLst/>
          </a:prstGeom>
        </p:spPr>
        <p:txBody>
          <a:bodyPr anchor="t" bIns="0" lIns="0" rIns="0" tIns="0">
            <a:spAutoFit/>
          </a:bodyPr>
          <a:lstStyle>
            <a:defPPr>
              <a:defRPr lang="en-US"/>
            </a:defPPr>
            <a:lvl1pPr algn="ctr" fontAlgn="auto" indent="0" lvl="0" marR="0">
              <a:lnSpc>
                <a:spcPct val="90000"/>
              </a:lnSpc>
              <a:spcBef>
                <a:spcPts val="1000"/>
              </a:spcBef>
              <a:spcAft>
                <a:spcPts val="0"/>
              </a:spcAft>
              <a:buClrTx/>
              <a:buSzTx/>
              <a:buFont charset="0" panose="020B0604020202020204" pitchFamily="34" typeface="Arial"/>
              <a:buNone/>
              <a:tabLst/>
              <a:defRPr b="0" baseline="0" cap="none" i="0" kumimoji="0" normalizeH="0" spc="0" strike="noStrike" sz="900" u="none">
                <a:ln>
                  <a:noFill/>
                </a:ln>
                <a:effectLst/>
                <a:uLnTx/>
                <a:uFillTx/>
                <a:latin typeface="Segoe"/>
              </a:defRPr>
            </a:lvl1pPr>
            <a:lvl2pPr indent="-228600" marL="685800">
              <a:lnSpc>
                <a:spcPct val="90000"/>
              </a:lnSpc>
              <a:spcBef>
                <a:spcPts val="500"/>
              </a:spcBef>
              <a:buFont charset="0" panose="020B0604020202020204" pitchFamily="34" typeface="Arial"/>
              <a:buChar char="•"/>
              <a:defRPr sz="2400"/>
            </a:lvl2pPr>
            <a:lvl3pPr indent="-228600" marL="1143000">
              <a:lnSpc>
                <a:spcPct val="90000"/>
              </a:lnSpc>
              <a:spcBef>
                <a:spcPts val="500"/>
              </a:spcBef>
              <a:buFont charset="0" panose="020B0604020202020204" pitchFamily="34" typeface="Arial"/>
              <a:buChar char="•"/>
              <a:defRPr sz="2000"/>
            </a:lvl3pPr>
            <a:lvl4pPr indent="-228600" marL="1600200">
              <a:lnSpc>
                <a:spcPct val="90000"/>
              </a:lnSpc>
              <a:spcBef>
                <a:spcPts val="500"/>
              </a:spcBef>
              <a:buFont charset="0" panose="020B0604020202020204" pitchFamily="34" typeface="Arial"/>
              <a:buChar char="•"/>
            </a:lvl4pPr>
            <a:lvl5pPr indent="-228600" marL="2057400">
              <a:lnSpc>
                <a:spcPct val="90000"/>
              </a:lnSpc>
              <a:spcBef>
                <a:spcPts val="500"/>
              </a:spcBef>
              <a:buFont charset="0" panose="020B0604020202020204" pitchFamily="34" typeface="Arial"/>
              <a:buChar char="•"/>
            </a:lvl5pPr>
            <a:lvl6pPr indent="-228600" marL="2514600">
              <a:lnSpc>
                <a:spcPct val="90000"/>
              </a:lnSpc>
              <a:spcBef>
                <a:spcPts val="500"/>
              </a:spcBef>
              <a:buFont charset="0" panose="020B0604020202020204" pitchFamily="34" typeface="Arial"/>
              <a:buChar char="•"/>
            </a:lvl6pPr>
            <a:lvl7pPr indent="-228600" marL="2971800">
              <a:lnSpc>
                <a:spcPct val="90000"/>
              </a:lnSpc>
              <a:spcBef>
                <a:spcPts val="500"/>
              </a:spcBef>
              <a:buFont charset="0" panose="020B0604020202020204" pitchFamily="34" typeface="Arial"/>
              <a:buChar char="•"/>
            </a:lvl7pPr>
            <a:lvl8pPr indent="-228600" marL="3429000">
              <a:lnSpc>
                <a:spcPct val="90000"/>
              </a:lnSpc>
              <a:spcBef>
                <a:spcPts val="500"/>
              </a:spcBef>
              <a:buFont charset="0" panose="020B0604020202020204" pitchFamily="34" typeface="Arial"/>
              <a:buChar char="•"/>
            </a:lvl8pPr>
            <a:lvl9pPr indent="-228600" marL="3886200">
              <a:lnSpc>
                <a:spcPct val="90000"/>
              </a:lnSpc>
              <a:spcBef>
                <a:spcPts val="500"/>
              </a:spcBef>
              <a:buFont charset="0" panose="020B0604020202020204" pitchFamily="34" typeface="Arial"/>
              <a:buChar char="•"/>
            </a:lvl9pPr>
          </a:lstStyle>
          <a:p>
            <a:r>
              <a:rPr dirty="0" lang="en-US" sz="800">
                <a:latin typeface="+mn-lt"/>
                <a:cs charset="0" panose="020B0502040204020203" pitchFamily="34" typeface="Segoe UI"/>
                <a:sym typeface="Helvetica Neue"/>
              </a:rPr>
              <a:t>Dynamic workflows with auto-populated fields and nested checklists capability</a:t>
            </a:r>
            <a:endParaRPr dirty="0" sz="800">
              <a:latin typeface="+mn-lt"/>
              <a:cs charset="0" panose="020B0502040204020203" pitchFamily="34" typeface="Segoe UI"/>
              <a:sym typeface="Helvetica Neue"/>
            </a:endParaRPr>
          </a:p>
        </p:txBody>
      </p:sp>
      <p:sp>
        <p:nvSpPr>
          <p:cNvPr id="43" name="Rectangle 42">
            <a:extLst>
              <a:ext uri="{FF2B5EF4-FFF2-40B4-BE49-F238E27FC236}">
                <a16:creationId xmlns:a16="http://schemas.microsoft.com/office/drawing/2014/main" id="{F8A8908D-D403-3865-C5EC-5D34CD72CBE6}"/>
              </a:ext>
            </a:extLst>
          </p:cNvPr>
          <p:cNvSpPr/>
          <p:nvPr/>
        </p:nvSpPr>
        <p:spPr>
          <a:xfrm>
            <a:off x="6005368" y="1266402"/>
            <a:ext cx="1345320" cy="3985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lIns="108000" rtlCol="0"/>
          <a:lstStyle/>
          <a:p>
            <a:pPr algn="ctr"/>
            <a:r>
              <a:rPr b="1" dirty="0" lang="en-US" sz="800">
                <a:solidFill>
                  <a:schemeClr val="tx1"/>
                </a:solidFill>
                <a:cs charset="0" panose="020B0502040204020203" pitchFamily="34" typeface="Segoe UI"/>
              </a:rPr>
              <a:t>Dynamic Workflows</a:t>
            </a:r>
          </a:p>
        </p:txBody>
      </p:sp>
      <p:sp>
        <p:nvSpPr>
          <p:cNvPr id="26" name="Google Shape;570;ge62282129c_1_1195">
            <a:extLst>
              <a:ext uri="{FF2B5EF4-FFF2-40B4-BE49-F238E27FC236}">
                <a16:creationId xmlns:a16="http://schemas.microsoft.com/office/drawing/2014/main" id="{F3BA9653-9644-316A-6A87-14D9AF66E3C9}"/>
              </a:ext>
            </a:extLst>
          </p:cNvPr>
          <p:cNvSpPr txBox="1"/>
          <p:nvPr/>
        </p:nvSpPr>
        <p:spPr>
          <a:xfrm>
            <a:off x="7551280" y="1720180"/>
            <a:ext cx="1345320" cy="443198"/>
          </a:xfrm>
          <a:prstGeom prst="rect">
            <a:avLst/>
          </a:prstGeom>
        </p:spPr>
        <p:txBody>
          <a:bodyPr anchor="t" bIns="0" lIns="0" rIns="0" tIns="0">
            <a:spAutoFit/>
          </a:bodyPr>
          <a:lstStyle>
            <a:defPPr>
              <a:defRPr lang="en-US"/>
            </a:defPPr>
            <a:lvl1pPr algn="ctr" fontAlgn="auto" indent="0" lvl="0" marR="0">
              <a:lnSpc>
                <a:spcPct val="90000"/>
              </a:lnSpc>
              <a:spcBef>
                <a:spcPts val="1000"/>
              </a:spcBef>
              <a:spcAft>
                <a:spcPts val="0"/>
              </a:spcAft>
              <a:buClrTx/>
              <a:buSzTx/>
              <a:buFont charset="0" panose="020B0604020202020204" pitchFamily="34" typeface="Arial"/>
              <a:buNone/>
              <a:tabLst/>
              <a:defRPr b="0" baseline="0" cap="none" i="0" kumimoji="0" normalizeH="0" spc="0" strike="noStrike" sz="900" u="none">
                <a:ln>
                  <a:noFill/>
                </a:ln>
                <a:effectLst/>
                <a:uLnTx/>
                <a:uFillTx/>
                <a:latin typeface="Segoe"/>
              </a:defRPr>
            </a:lvl1pPr>
            <a:lvl2pPr indent="-228600" marL="685800">
              <a:lnSpc>
                <a:spcPct val="90000"/>
              </a:lnSpc>
              <a:spcBef>
                <a:spcPts val="500"/>
              </a:spcBef>
              <a:buFont charset="0" panose="020B0604020202020204" pitchFamily="34" typeface="Arial"/>
              <a:buChar char="•"/>
              <a:defRPr sz="2400"/>
            </a:lvl2pPr>
            <a:lvl3pPr indent="-228600" marL="1143000">
              <a:lnSpc>
                <a:spcPct val="90000"/>
              </a:lnSpc>
              <a:spcBef>
                <a:spcPts val="500"/>
              </a:spcBef>
              <a:buFont charset="0" panose="020B0604020202020204" pitchFamily="34" typeface="Arial"/>
              <a:buChar char="•"/>
              <a:defRPr sz="2000"/>
            </a:lvl3pPr>
            <a:lvl4pPr indent="-228600" marL="1600200">
              <a:lnSpc>
                <a:spcPct val="90000"/>
              </a:lnSpc>
              <a:spcBef>
                <a:spcPts val="500"/>
              </a:spcBef>
              <a:buFont charset="0" panose="020B0604020202020204" pitchFamily="34" typeface="Arial"/>
              <a:buChar char="•"/>
            </a:lvl4pPr>
            <a:lvl5pPr indent="-228600" marL="2057400">
              <a:lnSpc>
                <a:spcPct val="90000"/>
              </a:lnSpc>
              <a:spcBef>
                <a:spcPts val="500"/>
              </a:spcBef>
              <a:buFont charset="0" panose="020B0604020202020204" pitchFamily="34" typeface="Arial"/>
              <a:buChar char="•"/>
            </a:lvl5pPr>
            <a:lvl6pPr indent="-228600" marL="2514600">
              <a:lnSpc>
                <a:spcPct val="90000"/>
              </a:lnSpc>
              <a:spcBef>
                <a:spcPts val="500"/>
              </a:spcBef>
              <a:buFont charset="0" panose="020B0604020202020204" pitchFamily="34" typeface="Arial"/>
              <a:buChar char="•"/>
            </a:lvl6pPr>
            <a:lvl7pPr indent="-228600" marL="2971800">
              <a:lnSpc>
                <a:spcPct val="90000"/>
              </a:lnSpc>
              <a:spcBef>
                <a:spcPts val="500"/>
              </a:spcBef>
              <a:buFont charset="0" panose="020B0604020202020204" pitchFamily="34" typeface="Arial"/>
              <a:buChar char="•"/>
            </a:lvl7pPr>
            <a:lvl8pPr indent="-228600" marL="3429000">
              <a:lnSpc>
                <a:spcPct val="90000"/>
              </a:lnSpc>
              <a:spcBef>
                <a:spcPts val="500"/>
              </a:spcBef>
              <a:buFont charset="0" panose="020B0604020202020204" pitchFamily="34" typeface="Arial"/>
              <a:buChar char="•"/>
            </a:lvl8pPr>
            <a:lvl9pPr indent="-228600" marL="3886200">
              <a:lnSpc>
                <a:spcPct val="90000"/>
              </a:lnSpc>
              <a:spcBef>
                <a:spcPts val="500"/>
              </a:spcBef>
              <a:buFont charset="0" panose="020B0604020202020204" pitchFamily="34" typeface="Arial"/>
              <a:buChar char="•"/>
            </a:lvl9pPr>
          </a:lstStyle>
          <a:p>
            <a:r>
              <a:rPr dirty="0" lang="en-US" sz="800">
                <a:latin typeface="+mn-lt"/>
                <a:cs charset="0" panose="020B0502040204020203" pitchFamily="34" typeface="Segoe UI"/>
                <a:sym typeface="Helvetica Neue"/>
              </a:rPr>
              <a:t>Capture OCR/Barcode/ Meter readings automatically with intelligent range checks</a:t>
            </a:r>
            <a:endParaRPr dirty="0" sz="800">
              <a:latin typeface="+mn-lt"/>
              <a:cs charset="0" panose="020B0502040204020203" pitchFamily="34" typeface="Segoe UI"/>
              <a:sym typeface="Helvetica Neue"/>
            </a:endParaRPr>
          </a:p>
        </p:txBody>
      </p:sp>
      <p:sp>
        <p:nvSpPr>
          <p:cNvPr id="44" name="Rectangle 43">
            <a:extLst>
              <a:ext uri="{FF2B5EF4-FFF2-40B4-BE49-F238E27FC236}">
                <a16:creationId xmlns:a16="http://schemas.microsoft.com/office/drawing/2014/main" id="{31CFE996-7475-9E97-7E89-7F1DCAC62821}"/>
              </a:ext>
            </a:extLst>
          </p:cNvPr>
          <p:cNvSpPr/>
          <p:nvPr/>
        </p:nvSpPr>
        <p:spPr>
          <a:xfrm>
            <a:off x="7551280" y="1266402"/>
            <a:ext cx="1345320" cy="3985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lIns="108000" rtlCol="0"/>
          <a:lstStyle/>
          <a:p>
            <a:pPr algn="ctr"/>
            <a:r>
              <a:rPr b="1" dirty="0" lang="en-US" sz="800">
                <a:solidFill>
                  <a:schemeClr val="tx1"/>
                </a:solidFill>
                <a:cs charset="0" panose="020B0502040204020203" pitchFamily="34" typeface="Segoe UI"/>
              </a:rPr>
              <a:t>Automated capturing</a:t>
            </a:r>
          </a:p>
        </p:txBody>
      </p:sp>
      <p:grpSp>
        <p:nvGrpSpPr>
          <p:cNvPr id="12" name="Group 11">
            <a:extLst>
              <a:ext uri="{FF2B5EF4-FFF2-40B4-BE49-F238E27FC236}">
                <a16:creationId xmlns:a16="http://schemas.microsoft.com/office/drawing/2014/main" id="{7EDE259D-3F17-54F0-A5EB-AC2645B0C405}"/>
              </a:ext>
            </a:extLst>
          </p:cNvPr>
          <p:cNvGrpSpPr/>
          <p:nvPr/>
        </p:nvGrpSpPr>
        <p:grpSpPr>
          <a:xfrm>
            <a:off x="7099384" y="214075"/>
            <a:ext cx="1182785" cy="360000"/>
            <a:chOff x="7052669" y="322055"/>
            <a:chExt cx="1182785" cy="360000"/>
          </a:xfrm>
        </p:grpSpPr>
        <p:grpSp>
          <p:nvGrpSpPr>
            <p:cNvPr id="11" name="Group 10">
              <a:extLst>
                <a:ext uri="{FF2B5EF4-FFF2-40B4-BE49-F238E27FC236}">
                  <a16:creationId xmlns:a16="http://schemas.microsoft.com/office/drawing/2014/main" id="{E3AE6BBB-FE24-699C-1B8D-CB1558563A98}"/>
                </a:ext>
              </a:extLst>
            </p:cNvPr>
            <p:cNvGrpSpPr/>
            <p:nvPr/>
          </p:nvGrpSpPr>
          <p:grpSpPr>
            <a:xfrm>
              <a:off x="7052669" y="322055"/>
              <a:ext cx="360000" cy="360000"/>
              <a:chOff x="6855559" y="322055"/>
              <a:chExt cx="360000" cy="360000"/>
            </a:xfrm>
          </p:grpSpPr>
          <p:sp>
            <p:nvSpPr>
              <p:cNvPr id="59" name="Rectangle 58">
                <a:extLst>
                  <a:ext uri="{FF2B5EF4-FFF2-40B4-BE49-F238E27FC236}">
                    <a16:creationId xmlns:a16="http://schemas.microsoft.com/office/drawing/2014/main" id="{7A59CD5F-E986-1F5B-B3FD-72022CCC10DA}"/>
                  </a:ext>
                </a:extLst>
              </p:cNvPr>
              <p:cNvSpPr/>
              <p:nvPr/>
            </p:nvSpPr>
            <p:spPr>
              <a:xfrm>
                <a:off x="6855559" y="322055"/>
                <a:ext cx="3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IN"/>
              </a:p>
            </p:txBody>
          </p:sp>
          <p:pic>
            <p:nvPicPr>
              <p:cNvPr descr="Web cam outline" id="60" name="Graphic 59">
                <a:extLst>
                  <a:ext uri="{FF2B5EF4-FFF2-40B4-BE49-F238E27FC236}">
                    <a16:creationId xmlns:a16="http://schemas.microsoft.com/office/drawing/2014/main" id="{63FBB4A7-364C-1F1E-A8E7-B215F2C6FA54}"/>
                  </a:ext>
                </a:extLst>
              </p:cNvPr>
              <p:cNvPicPr>
                <a:picLocks noChangeAspect="1"/>
              </p:cNvPicPr>
              <p:nvPr/>
            </p:nvPicPr>
            <p:blipFill rotWithShape="1">
              <a:blip cstate="print"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b="137" l="137" r="137" t="137"/>
              <a:stretch/>
            </p:blipFill>
            <p:spPr>
              <a:xfrm>
                <a:off x="6895282" y="361780"/>
                <a:ext cx="280555" cy="280551"/>
              </a:xfrm>
              <a:prstGeom prst="rect">
                <a:avLst/>
              </a:prstGeom>
            </p:spPr>
          </p:pic>
        </p:grpSp>
        <p:grpSp>
          <p:nvGrpSpPr>
            <p:cNvPr id="10" name="Group 9">
              <a:extLst>
                <a:ext uri="{FF2B5EF4-FFF2-40B4-BE49-F238E27FC236}">
                  <a16:creationId xmlns:a16="http://schemas.microsoft.com/office/drawing/2014/main" id="{CFA4CAE9-C2ED-8E72-8E06-B02B779F4ADF}"/>
                </a:ext>
              </a:extLst>
            </p:cNvPr>
            <p:cNvGrpSpPr/>
            <p:nvPr/>
          </p:nvGrpSpPr>
          <p:grpSpPr>
            <a:xfrm>
              <a:off x="7464062" y="322055"/>
              <a:ext cx="360000" cy="360000"/>
              <a:chOff x="7365507" y="322055"/>
              <a:chExt cx="360000" cy="360000"/>
            </a:xfrm>
          </p:grpSpPr>
          <p:sp>
            <p:nvSpPr>
              <p:cNvPr id="54" name="Rectangle 53">
                <a:extLst>
                  <a:ext uri="{FF2B5EF4-FFF2-40B4-BE49-F238E27FC236}">
                    <a16:creationId xmlns:a16="http://schemas.microsoft.com/office/drawing/2014/main" id="{CF0D0500-E88B-9828-BE20-0E2A7F18CDE1}"/>
                  </a:ext>
                </a:extLst>
              </p:cNvPr>
              <p:cNvSpPr/>
              <p:nvPr/>
            </p:nvSpPr>
            <p:spPr>
              <a:xfrm>
                <a:off x="7365507" y="322055"/>
                <a:ext cx="360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IN"/>
              </a:p>
            </p:txBody>
          </p:sp>
          <p:pic>
            <p:nvPicPr>
              <p:cNvPr descr="Internet Of Things outline" id="55" name="Graphic 54">
                <a:extLst>
                  <a:ext uri="{FF2B5EF4-FFF2-40B4-BE49-F238E27FC236}">
                    <a16:creationId xmlns:a16="http://schemas.microsoft.com/office/drawing/2014/main" id="{E316888A-6AC2-8208-A9E9-B86AD0519942}"/>
                  </a:ext>
                </a:extLst>
              </p:cNvPr>
              <p:cNvPicPr>
                <a:picLocks noChangeAspect="1"/>
              </p:cNvPicPr>
              <p:nvPr/>
            </p:nvPicPr>
            <p:blipFill>
              <a:blip cstate="print"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7405231" y="361780"/>
                <a:ext cx="280552" cy="280551"/>
              </a:xfrm>
              <a:prstGeom prst="rect">
                <a:avLst/>
              </a:prstGeom>
            </p:spPr>
          </p:pic>
        </p:grpSp>
        <p:grpSp>
          <p:nvGrpSpPr>
            <p:cNvPr id="4" name="Group 3">
              <a:extLst>
                <a:ext uri="{FF2B5EF4-FFF2-40B4-BE49-F238E27FC236}">
                  <a16:creationId xmlns:a16="http://schemas.microsoft.com/office/drawing/2014/main" id="{E8818CB5-98C8-4926-CFD0-24D80EDE4B37}"/>
                </a:ext>
              </a:extLst>
            </p:cNvPr>
            <p:cNvGrpSpPr/>
            <p:nvPr/>
          </p:nvGrpSpPr>
          <p:grpSpPr>
            <a:xfrm>
              <a:off x="7875454" y="322055"/>
              <a:ext cx="360000" cy="360000"/>
              <a:chOff x="7875454" y="322055"/>
              <a:chExt cx="360000" cy="360000"/>
            </a:xfrm>
          </p:grpSpPr>
          <p:sp>
            <p:nvSpPr>
              <p:cNvPr id="49" name="Rectangle 48">
                <a:extLst>
                  <a:ext uri="{FF2B5EF4-FFF2-40B4-BE49-F238E27FC236}">
                    <a16:creationId xmlns:a16="http://schemas.microsoft.com/office/drawing/2014/main" id="{9AEE2E85-C50A-6B74-4443-2349D5A09030}"/>
                  </a:ext>
                </a:extLst>
              </p:cNvPr>
              <p:cNvSpPr/>
              <p:nvPr/>
            </p:nvSpPr>
            <p:spPr>
              <a:xfrm>
                <a:off x="7875454" y="322055"/>
                <a:ext cx="360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IN"/>
              </a:p>
            </p:txBody>
          </p:sp>
          <p:pic>
            <p:nvPicPr>
              <p:cNvPr descr="Ui Ux outline" id="50" name="Graphic 49">
                <a:extLst>
                  <a:ext uri="{FF2B5EF4-FFF2-40B4-BE49-F238E27FC236}">
                    <a16:creationId xmlns:a16="http://schemas.microsoft.com/office/drawing/2014/main" id="{4A840891-750D-5655-69CC-3141007AC232}"/>
                  </a:ext>
                </a:extLst>
              </p:cNvPr>
              <p:cNvPicPr>
                <a:picLocks noChangeAspect="1"/>
              </p:cNvPicPr>
              <p:nvPr/>
            </p:nvPicPr>
            <p:blipFill>
              <a:blip cstate="print"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7915178" y="361780"/>
                <a:ext cx="280552" cy="280551"/>
              </a:xfrm>
              <a:prstGeom prst="rect">
                <a:avLst/>
              </a:prstGeom>
            </p:spPr>
          </p:pic>
        </p:grpSp>
      </p:grpSp>
    </p:spTree>
    <p:extLst>
      <p:ext uri="{BB962C8B-B14F-4D97-AF65-F5344CB8AC3E}">
        <p14:creationId xmlns:p14="http://schemas.microsoft.com/office/powerpoint/2010/main" val="1764075112"/>
      </p:ext>
    </p:extLst>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9" name="Flowchart: Process 68">
            <a:extLst>
              <a:ext uri="{FF2B5EF4-FFF2-40B4-BE49-F238E27FC236}">
                <a16:creationId xmlns:a16="http://schemas.microsoft.com/office/drawing/2014/main" id="{AE06ABDF-1C4C-4C26-2BA6-F5B012F9D64A}"/>
              </a:ext>
            </a:extLst>
          </p:cNvPr>
          <p:cNvSpPr/>
          <p:nvPr/>
        </p:nvSpPr>
        <p:spPr>
          <a:xfrm>
            <a:off x="2893329" y="1068453"/>
            <a:ext cx="2925456" cy="3114927"/>
          </a:xfrm>
          <a:prstGeom prst="flowChartProcess">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dirty="0" lang="en-US" sz="800">
              <a:cs charset="0" panose="020B0502040204020203" pitchFamily="34" typeface="Segoe UI"/>
            </a:endParaRPr>
          </a:p>
        </p:txBody>
      </p:sp>
      <p:sp>
        <p:nvSpPr>
          <p:cNvPr id="70" name="Flowchart: Process 69">
            <a:extLst>
              <a:ext uri="{FF2B5EF4-FFF2-40B4-BE49-F238E27FC236}">
                <a16:creationId xmlns:a16="http://schemas.microsoft.com/office/drawing/2014/main" id="{30047213-3F3F-6096-200E-66B4267AC81F}"/>
              </a:ext>
            </a:extLst>
          </p:cNvPr>
          <p:cNvSpPr/>
          <p:nvPr/>
        </p:nvSpPr>
        <p:spPr>
          <a:xfrm>
            <a:off x="5930330" y="1068453"/>
            <a:ext cx="2925454" cy="3114927"/>
          </a:xfrm>
          <a:prstGeom prst="flowChartProcess">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dirty="0" lang="en-US" sz="800">
              <a:cs charset="0" panose="020B0502040204020203" pitchFamily="34" typeface="Segoe UI"/>
            </a:endParaRPr>
          </a:p>
        </p:txBody>
      </p:sp>
      <p:sp>
        <p:nvSpPr>
          <p:cNvPr id="71" name="Flowchart: Process 70">
            <a:extLst>
              <a:ext uri="{FF2B5EF4-FFF2-40B4-BE49-F238E27FC236}">
                <a16:creationId xmlns:a16="http://schemas.microsoft.com/office/drawing/2014/main" id="{0C99FCD0-1CD0-567A-D68B-C7C5E0A5628C}"/>
              </a:ext>
            </a:extLst>
          </p:cNvPr>
          <p:cNvSpPr/>
          <p:nvPr/>
        </p:nvSpPr>
        <p:spPr>
          <a:xfrm>
            <a:off x="288216" y="1068453"/>
            <a:ext cx="2493569" cy="3112793"/>
          </a:xfrm>
          <a:prstGeom prst="flowChartProcess">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dirty="0" lang="en-US" sz="800">
              <a:cs charset="0" panose="020B0502040204020203" pitchFamily="34" typeface="Segoe UI"/>
            </a:endParaRPr>
          </a:p>
        </p:txBody>
      </p:sp>
      <p:sp>
        <p:nvSpPr>
          <p:cNvPr id="2" name="Title 1">
            <a:extLst>
              <a:ext uri="{FF2B5EF4-FFF2-40B4-BE49-F238E27FC236}">
                <a16:creationId xmlns:a16="http://schemas.microsoft.com/office/drawing/2014/main" id="{DA1EB390-4199-4021-C8BC-F6FFEA262D5D}"/>
              </a:ext>
            </a:extLst>
          </p:cNvPr>
          <p:cNvSpPr>
            <a:spLocks noGrp="1"/>
          </p:cNvSpPr>
          <p:nvPr>
            <p:ph type="title"/>
          </p:nvPr>
        </p:nvSpPr>
        <p:spPr>
          <a:xfrm>
            <a:off x="224247" y="188464"/>
            <a:ext cx="8133940" cy="646331"/>
          </a:xfrm>
        </p:spPr>
        <p:txBody>
          <a:bodyPr/>
          <a:lstStyle/>
          <a:p>
            <a:r>
              <a:rPr dirty="0" lang="en-US" sz="1800"/>
              <a:t>Recommendation Engine – Leverage guided actions </a:t>
            </a:r>
            <a:br>
              <a:rPr dirty="0" lang="en-US" sz="1800"/>
            </a:br>
            <a:r>
              <a:rPr dirty="0" lang="en-US" sz="1800"/>
              <a:t>powered by Intelligent Platform</a:t>
            </a:r>
            <a:endParaRPr dirty="0" lang="en-IN" sz="1800"/>
          </a:p>
        </p:txBody>
      </p:sp>
      <p:sp>
        <p:nvSpPr>
          <p:cNvPr id="4" name="Round Same-side Corner of Rectangle 151">
            <a:extLst>
              <a:ext uri="{FF2B5EF4-FFF2-40B4-BE49-F238E27FC236}">
                <a16:creationId xmlns:a16="http://schemas.microsoft.com/office/drawing/2014/main" id="{B82B680B-FB81-D8A5-D087-50D3F8B1AA64}"/>
              </a:ext>
            </a:extLst>
          </p:cNvPr>
          <p:cNvSpPr/>
          <p:nvPr/>
        </p:nvSpPr>
        <p:spPr>
          <a:xfrm flipH="1">
            <a:off x="288216" y="4266890"/>
            <a:ext cx="8567568" cy="489968"/>
          </a:xfrm>
          <a:prstGeom prst="round2SameRect">
            <a:avLst>
              <a:gd fmla="val 0" name="adj1"/>
              <a:gd fmla="val 0" name="adj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US" sz="800"/>
          </a:p>
        </p:txBody>
      </p:sp>
      <p:grpSp>
        <p:nvGrpSpPr>
          <p:cNvPr id="5" name="Group 4">
            <a:extLst>
              <a:ext uri="{FF2B5EF4-FFF2-40B4-BE49-F238E27FC236}">
                <a16:creationId xmlns:a16="http://schemas.microsoft.com/office/drawing/2014/main" id="{3BCC3BE1-15E7-5B14-6318-E150A3000D2D}"/>
              </a:ext>
            </a:extLst>
          </p:cNvPr>
          <p:cNvGrpSpPr/>
          <p:nvPr/>
        </p:nvGrpSpPr>
        <p:grpSpPr>
          <a:xfrm>
            <a:off x="372034" y="4357986"/>
            <a:ext cx="927033" cy="307777"/>
            <a:chOff x="662225" y="4047411"/>
            <a:chExt cx="768015" cy="307777"/>
          </a:xfrm>
        </p:grpSpPr>
        <p:sp>
          <p:nvSpPr>
            <p:cNvPr id="6" name="Rectangle 5">
              <a:extLst>
                <a:ext uri="{FF2B5EF4-FFF2-40B4-BE49-F238E27FC236}">
                  <a16:creationId xmlns:a16="http://schemas.microsoft.com/office/drawing/2014/main" id="{C444E6BA-5176-2332-7315-25DA6AF553D3}"/>
                </a:ext>
              </a:extLst>
            </p:cNvPr>
            <p:cNvSpPr/>
            <p:nvPr/>
          </p:nvSpPr>
          <p:spPr>
            <a:xfrm>
              <a:off x="662225" y="4047411"/>
              <a:ext cx="768015" cy="215444"/>
            </a:xfrm>
            <a:prstGeom prst="rect">
              <a:avLst/>
            </a:prstGeom>
          </p:spPr>
          <p:txBody>
            <a:bodyPr lIns="0" rIns="0" wrap="square">
              <a:spAutoFit/>
            </a:bodyPr>
            <a:lstStyle/>
            <a:p>
              <a:pPr algn="ctr"/>
              <a:r>
                <a:rPr b="1" dirty="0" lang="en-US" sz="800">
                  <a:solidFill>
                    <a:schemeClr val="bg1"/>
                  </a:solidFill>
                </a:rPr>
                <a:t>Recommendations</a:t>
              </a:r>
              <a:endParaRPr dirty="0" lang="en-US" sz="800">
                <a:solidFill>
                  <a:schemeClr val="bg1"/>
                </a:solidFill>
              </a:endParaRPr>
            </a:p>
          </p:txBody>
        </p:sp>
        <p:cxnSp>
          <p:nvCxnSpPr>
            <p:cNvPr id="7" name="Straight Connector 6">
              <a:extLst>
                <a:ext uri="{FF2B5EF4-FFF2-40B4-BE49-F238E27FC236}">
                  <a16:creationId xmlns:a16="http://schemas.microsoft.com/office/drawing/2014/main" id="{B5916E37-F02B-E7B7-21DC-849B8D94574B}"/>
                </a:ext>
              </a:extLst>
            </p:cNvPr>
            <p:cNvCxnSpPr>
              <a:cxnSpLocks/>
            </p:cNvCxnSpPr>
            <p:nvPr/>
          </p:nvCxnSpPr>
          <p:spPr>
            <a:xfrm>
              <a:off x="903357" y="4355188"/>
              <a:ext cx="285750" cy="0"/>
            </a:xfrm>
            <a:prstGeom prst="line">
              <a:avLst/>
            </a:prstGeom>
            <a:ln cap="rnd"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8" name="Rectangle 7">
            <a:extLst>
              <a:ext uri="{FF2B5EF4-FFF2-40B4-BE49-F238E27FC236}">
                <a16:creationId xmlns:a16="http://schemas.microsoft.com/office/drawing/2014/main" id="{4BDF3E43-215C-0425-A52B-6FC21C9C393E}"/>
              </a:ext>
            </a:extLst>
          </p:cNvPr>
          <p:cNvSpPr/>
          <p:nvPr/>
        </p:nvSpPr>
        <p:spPr>
          <a:xfrm>
            <a:off x="1671633" y="4327208"/>
            <a:ext cx="1881915" cy="369332"/>
          </a:xfrm>
          <a:prstGeom prst="rect">
            <a:avLst/>
          </a:prstGeom>
        </p:spPr>
        <p:txBody>
          <a:bodyPr bIns="0" lIns="0" rIns="0" tIns="0" wrap="square">
            <a:spAutoFit/>
          </a:bodyPr>
          <a:lstStyle/>
          <a:p>
            <a:pPr algn="ctr"/>
            <a:r>
              <a:rPr dirty="0" lang="en-US" sz="800">
                <a:solidFill>
                  <a:schemeClr val="bg1"/>
                </a:solidFill>
              </a:rPr>
              <a:t>Provide automated alerts and leading indicators for rapid action by the right person at the right time</a:t>
            </a:r>
          </a:p>
        </p:txBody>
      </p:sp>
      <p:sp>
        <p:nvSpPr>
          <p:cNvPr id="9" name="Rectangle 8">
            <a:extLst>
              <a:ext uri="{FF2B5EF4-FFF2-40B4-BE49-F238E27FC236}">
                <a16:creationId xmlns:a16="http://schemas.microsoft.com/office/drawing/2014/main" id="{42EFFE9C-9FC4-F428-D4B3-F93DC7EAFADC}"/>
              </a:ext>
            </a:extLst>
          </p:cNvPr>
          <p:cNvSpPr/>
          <p:nvPr/>
        </p:nvSpPr>
        <p:spPr>
          <a:xfrm>
            <a:off x="3926114" y="4327208"/>
            <a:ext cx="1881915" cy="369332"/>
          </a:xfrm>
          <a:prstGeom prst="rect">
            <a:avLst/>
          </a:prstGeom>
        </p:spPr>
        <p:txBody>
          <a:bodyPr bIns="0" lIns="0" rIns="0" tIns="0" wrap="square">
            <a:spAutoFit/>
          </a:bodyPr>
          <a:lstStyle/>
          <a:p>
            <a:pPr algn="ctr"/>
            <a:r>
              <a:rPr dirty="0" lang="en-IN" sz="800">
                <a:solidFill>
                  <a:schemeClr val="bg1"/>
                </a:solidFill>
              </a:rPr>
              <a:t>Use geolocation map-based interface and intuitive dashboards to track, </a:t>
            </a:r>
            <a:r>
              <a:rPr dirty="0" err="1" lang="en-IN" sz="800">
                <a:solidFill>
                  <a:schemeClr val="bg1"/>
                </a:solidFill>
              </a:rPr>
              <a:t>analyze</a:t>
            </a:r>
            <a:r>
              <a:rPr dirty="0" lang="en-IN" sz="800">
                <a:solidFill>
                  <a:schemeClr val="bg1"/>
                </a:solidFill>
              </a:rPr>
              <a:t>, and complete the job</a:t>
            </a:r>
          </a:p>
        </p:txBody>
      </p:sp>
      <p:sp>
        <p:nvSpPr>
          <p:cNvPr id="10" name="Rectangle 9">
            <a:extLst>
              <a:ext uri="{FF2B5EF4-FFF2-40B4-BE49-F238E27FC236}">
                <a16:creationId xmlns:a16="http://schemas.microsoft.com/office/drawing/2014/main" id="{735A05C5-FDA1-A95B-D512-8D8F4573D4B6}"/>
              </a:ext>
            </a:extLst>
          </p:cNvPr>
          <p:cNvSpPr/>
          <p:nvPr/>
        </p:nvSpPr>
        <p:spPr>
          <a:xfrm>
            <a:off x="6180594" y="4327208"/>
            <a:ext cx="2591372" cy="369332"/>
          </a:xfrm>
          <a:prstGeom prst="rect">
            <a:avLst/>
          </a:prstGeom>
        </p:spPr>
        <p:txBody>
          <a:bodyPr bIns="0" lIns="0" rIns="0" tIns="0" wrap="square">
            <a:spAutoFit/>
          </a:bodyPr>
          <a:lstStyle/>
          <a:p>
            <a:pPr algn="ctr"/>
            <a:r>
              <a:rPr dirty="0" lang="en-US" sz="800">
                <a:solidFill>
                  <a:schemeClr val="bg1"/>
                </a:solidFill>
              </a:rPr>
              <a:t>Utilize AI-powered computer vision &amp; natural language processing, video search, and trends from the analysis of qualitative data, for enabling effective remote audits</a:t>
            </a:r>
            <a:endParaRPr dirty="0" lang="en-IN" sz="800">
              <a:solidFill>
                <a:schemeClr val="bg1"/>
              </a:solidFill>
            </a:endParaRPr>
          </a:p>
        </p:txBody>
      </p:sp>
      <p:grpSp>
        <p:nvGrpSpPr>
          <p:cNvPr id="79" name="Group 78">
            <a:extLst>
              <a:ext uri="{FF2B5EF4-FFF2-40B4-BE49-F238E27FC236}">
                <a16:creationId xmlns:a16="http://schemas.microsoft.com/office/drawing/2014/main" id="{E6172083-6D3D-518F-1729-327993917EA7}"/>
              </a:ext>
            </a:extLst>
          </p:cNvPr>
          <p:cNvGrpSpPr/>
          <p:nvPr/>
        </p:nvGrpSpPr>
        <p:grpSpPr>
          <a:xfrm>
            <a:off x="1797017" y="1963162"/>
            <a:ext cx="905563" cy="1428990"/>
            <a:chOff x="1797017" y="2120725"/>
            <a:chExt cx="905563" cy="1428990"/>
          </a:xfrm>
        </p:grpSpPr>
        <p:sp>
          <p:nvSpPr>
            <p:cNvPr id="16" name="Google Shape;587;ge62282129c_1_1215">
              <a:extLst>
                <a:ext uri="{FF2B5EF4-FFF2-40B4-BE49-F238E27FC236}">
                  <a16:creationId xmlns:a16="http://schemas.microsoft.com/office/drawing/2014/main" id="{8073132F-41C2-908E-0F31-6FBBDDF30605}"/>
                </a:ext>
              </a:extLst>
            </p:cNvPr>
            <p:cNvSpPr txBox="1"/>
            <p:nvPr/>
          </p:nvSpPr>
          <p:spPr>
            <a:xfrm>
              <a:off x="1797017" y="2441719"/>
              <a:ext cx="905563" cy="1107996"/>
            </a:xfrm>
            <a:prstGeom prst="rect">
              <a:avLst/>
            </a:prstGeom>
          </p:spPr>
          <p:txBody>
            <a:bodyPr anchor="t" anchorCtr="0" bIns="0" lIns="0" rIns="0" tIns="0" wrap="square">
              <a:spAutoFit/>
            </a:bodyPr>
            <a:lstStyle>
              <a:defPPr>
                <a:defRPr lang="en-US"/>
              </a:defPPr>
              <a:lvl1pPr algn="ctr" fontAlgn="auto" indent="0" lvl="0" marR="0">
                <a:lnSpc>
                  <a:spcPct val="90000"/>
                </a:lnSpc>
                <a:spcBef>
                  <a:spcPts val="1000"/>
                </a:spcBef>
                <a:spcAft>
                  <a:spcPts val="0"/>
                </a:spcAft>
                <a:buClrTx/>
                <a:buSzTx/>
                <a:buFont charset="0" panose="020B0604020202020204" pitchFamily="34" typeface="Arial"/>
                <a:buNone/>
                <a:tabLst/>
                <a:defRPr b="0" baseline="0" cap="none" i="0" kumimoji="0" normalizeH="0" spc="0" strike="noStrike" sz="900" u="none">
                  <a:ln>
                    <a:noFill/>
                  </a:ln>
                  <a:effectLst/>
                  <a:uLnTx/>
                  <a:uFillTx/>
                  <a:latin typeface="Segoe"/>
                </a:defRPr>
              </a:lvl1pPr>
              <a:lvl2pPr indent="-228600" marL="685800">
                <a:lnSpc>
                  <a:spcPct val="90000"/>
                </a:lnSpc>
                <a:spcBef>
                  <a:spcPts val="500"/>
                </a:spcBef>
                <a:buFont charset="0" panose="020B0604020202020204" pitchFamily="34" typeface="Arial"/>
                <a:buChar char="•"/>
                <a:defRPr sz="2400"/>
              </a:lvl2pPr>
              <a:lvl3pPr indent="-228600" marL="1143000">
                <a:lnSpc>
                  <a:spcPct val="90000"/>
                </a:lnSpc>
                <a:spcBef>
                  <a:spcPts val="500"/>
                </a:spcBef>
                <a:buFont charset="0" panose="020B0604020202020204" pitchFamily="34" typeface="Arial"/>
                <a:buChar char="•"/>
                <a:defRPr sz="2000"/>
              </a:lvl3pPr>
              <a:lvl4pPr indent="-228600" marL="1600200">
                <a:lnSpc>
                  <a:spcPct val="90000"/>
                </a:lnSpc>
                <a:spcBef>
                  <a:spcPts val="500"/>
                </a:spcBef>
                <a:buFont charset="0" panose="020B0604020202020204" pitchFamily="34" typeface="Arial"/>
                <a:buChar char="•"/>
              </a:lvl4pPr>
              <a:lvl5pPr indent="-228600" marL="2057400">
                <a:lnSpc>
                  <a:spcPct val="90000"/>
                </a:lnSpc>
                <a:spcBef>
                  <a:spcPts val="500"/>
                </a:spcBef>
                <a:buFont charset="0" panose="020B0604020202020204" pitchFamily="34" typeface="Arial"/>
                <a:buChar char="•"/>
              </a:lvl5pPr>
              <a:lvl6pPr indent="-228600" marL="2514600">
                <a:lnSpc>
                  <a:spcPct val="90000"/>
                </a:lnSpc>
                <a:spcBef>
                  <a:spcPts val="500"/>
                </a:spcBef>
                <a:buFont charset="0" panose="020B0604020202020204" pitchFamily="34" typeface="Arial"/>
                <a:buChar char="•"/>
              </a:lvl6pPr>
              <a:lvl7pPr indent="-228600" marL="2971800">
                <a:lnSpc>
                  <a:spcPct val="90000"/>
                </a:lnSpc>
                <a:spcBef>
                  <a:spcPts val="500"/>
                </a:spcBef>
                <a:buFont charset="0" panose="020B0604020202020204" pitchFamily="34" typeface="Arial"/>
                <a:buChar char="•"/>
              </a:lvl7pPr>
              <a:lvl8pPr indent="-228600" marL="3429000">
                <a:lnSpc>
                  <a:spcPct val="90000"/>
                </a:lnSpc>
                <a:spcBef>
                  <a:spcPts val="500"/>
                </a:spcBef>
                <a:buFont charset="0" panose="020B0604020202020204" pitchFamily="34" typeface="Arial"/>
                <a:buChar char="•"/>
              </a:lvl8pPr>
              <a:lvl9pPr indent="-228600" marL="3886200">
                <a:lnSpc>
                  <a:spcPct val="90000"/>
                </a:lnSpc>
                <a:spcBef>
                  <a:spcPts val="500"/>
                </a:spcBef>
                <a:buFont charset="0" panose="020B0604020202020204" pitchFamily="34" typeface="Arial"/>
                <a:buChar char="•"/>
              </a:lvl9pPr>
            </a:lstStyle>
            <a:p>
              <a:pPr algn="l">
                <a:lnSpc>
                  <a:spcPct val="100000"/>
                </a:lnSpc>
                <a:spcBef>
                  <a:spcPts val="0"/>
                </a:spcBef>
              </a:pPr>
              <a:r>
                <a:rPr dirty="0" lang="en-US" sz="800">
                  <a:latin typeface="+mn-lt"/>
                  <a:cs charset="0" panose="020B0502040204020203" pitchFamily="34" typeface="Segoe UI"/>
                  <a:sym typeface="Helvetica Neue"/>
                </a:rPr>
                <a:t>Able to annotate and comment on visuals to ease handovers/ collaborate and track actions using the resulting searchable knowledge base</a:t>
              </a:r>
              <a:endParaRPr dirty="0" sz="800">
                <a:latin typeface="+mn-lt"/>
                <a:cs charset="0" panose="020B0502040204020203" pitchFamily="34" typeface="Segoe UI"/>
                <a:sym typeface="Helvetica Neue"/>
              </a:endParaRPr>
            </a:p>
          </p:txBody>
        </p:sp>
        <p:sp>
          <p:nvSpPr>
            <p:cNvPr id="17" name="TextBox 16">
              <a:extLst>
                <a:ext uri="{FF2B5EF4-FFF2-40B4-BE49-F238E27FC236}">
                  <a16:creationId xmlns:a16="http://schemas.microsoft.com/office/drawing/2014/main" id="{3DCFFC5E-4A16-D6E1-8A70-CB60C9311EE2}"/>
                </a:ext>
              </a:extLst>
            </p:cNvPr>
            <p:cNvSpPr txBox="1"/>
            <p:nvPr/>
          </p:nvSpPr>
          <p:spPr>
            <a:xfrm>
              <a:off x="1797017" y="2120725"/>
              <a:ext cx="905563" cy="246221"/>
            </a:xfrm>
            <a:prstGeom prst="rect">
              <a:avLst/>
            </a:prstGeom>
            <a:noFill/>
          </p:spPr>
          <p:txBody>
            <a:bodyPr anchor="t" anchorCtr="0" bIns="0" lIns="0" rIns="0" tIns="0" wrap="square">
              <a:spAutoFit/>
            </a:bodyPr>
            <a:lstStyle/>
            <a:p>
              <a:pPr defTabSz="685800">
                <a:buClr>
                  <a:srgbClr val="000000"/>
                </a:buClr>
                <a:buSzPts val="1200"/>
                <a:defRPr/>
              </a:pPr>
              <a:r>
                <a:rPr b="1" dirty="0" lang="en-US" sz="800">
                  <a:ea typeface="Arial"/>
                  <a:cs charset="0" panose="020B0502040204020203" pitchFamily="34" typeface="Segoe UI"/>
                  <a:sym typeface="Arial"/>
                </a:rPr>
                <a:t>AI-powered Auto Alerts</a:t>
              </a:r>
            </a:p>
          </p:txBody>
        </p:sp>
      </p:grpSp>
      <p:grpSp>
        <p:nvGrpSpPr>
          <p:cNvPr id="76" name="Group 75">
            <a:extLst>
              <a:ext uri="{FF2B5EF4-FFF2-40B4-BE49-F238E27FC236}">
                <a16:creationId xmlns:a16="http://schemas.microsoft.com/office/drawing/2014/main" id="{93B42C15-1964-9577-39CC-FF2C5C8A4460}"/>
              </a:ext>
            </a:extLst>
          </p:cNvPr>
          <p:cNvGrpSpPr/>
          <p:nvPr/>
        </p:nvGrpSpPr>
        <p:grpSpPr>
          <a:xfrm>
            <a:off x="2995674" y="1829220"/>
            <a:ext cx="2720767" cy="2276459"/>
            <a:chOff x="2895541" y="2016502"/>
            <a:chExt cx="2720767" cy="2276459"/>
          </a:xfrm>
        </p:grpSpPr>
        <p:pic>
          <p:nvPicPr>
            <p:cNvPr id="13" name="Google Shape;581;ge62282129c_1_1215">
              <a:extLst>
                <a:ext uri="{FF2B5EF4-FFF2-40B4-BE49-F238E27FC236}">
                  <a16:creationId xmlns:a16="http://schemas.microsoft.com/office/drawing/2014/main" id="{28F2A79D-AF90-288A-BC90-61CFC66EF0D5}"/>
                </a:ext>
              </a:extLst>
            </p:cNvPr>
            <p:cNvPicPr preferRelativeResize="0"/>
            <p:nvPr/>
          </p:nvPicPr>
          <p:blipFill rotWithShape="1">
            <a:blip r:embed="rId2">
              <a:alphaModFix/>
            </a:blip>
            <a:srcRect b="54" l="35" r="51" t="52"/>
            <a:stretch/>
          </p:blipFill>
          <p:spPr>
            <a:xfrm>
              <a:off x="2947152" y="2886401"/>
              <a:ext cx="1099864" cy="1012066"/>
            </a:xfrm>
            <a:prstGeom prst="rect">
              <a:avLst/>
            </a:prstGeom>
            <a:noFill/>
            <a:ln>
              <a:noFill/>
            </a:ln>
            <a:effectLst/>
          </p:spPr>
        </p:pic>
        <p:grpSp>
          <p:nvGrpSpPr>
            <p:cNvPr id="74" name="Group 73">
              <a:extLst>
                <a:ext uri="{FF2B5EF4-FFF2-40B4-BE49-F238E27FC236}">
                  <a16:creationId xmlns:a16="http://schemas.microsoft.com/office/drawing/2014/main" id="{8F61B009-748B-D2A1-EC5A-B0611849D661}"/>
                </a:ext>
              </a:extLst>
            </p:cNvPr>
            <p:cNvGrpSpPr/>
            <p:nvPr/>
          </p:nvGrpSpPr>
          <p:grpSpPr>
            <a:xfrm>
              <a:off x="2895541" y="2057993"/>
              <a:ext cx="1973639" cy="703598"/>
              <a:chOff x="2895541" y="2194603"/>
              <a:chExt cx="1973639" cy="703598"/>
            </a:xfrm>
          </p:grpSpPr>
          <p:sp>
            <p:nvSpPr>
              <p:cNvPr id="12" name="Rectangle 11">
                <a:extLst>
                  <a:ext uri="{FF2B5EF4-FFF2-40B4-BE49-F238E27FC236}">
                    <a16:creationId xmlns:a16="http://schemas.microsoft.com/office/drawing/2014/main" id="{D65634AB-5468-85C9-1C69-91B1BE3FCB6C}"/>
                  </a:ext>
                </a:extLst>
              </p:cNvPr>
              <p:cNvSpPr/>
              <p:nvPr/>
            </p:nvSpPr>
            <p:spPr>
              <a:xfrm>
                <a:off x="2895541" y="2194603"/>
                <a:ext cx="1973639" cy="70359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IN" sz="800"/>
              </a:p>
            </p:txBody>
          </p:sp>
          <p:grpSp>
            <p:nvGrpSpPr>
              <p:cNvPr id="73" name="Group 72">
                <a:extLst>
                  <a:ext uri="{FF2B5EF4-FFF2-40B4-BE49-F238E27FC236}">
                    <a16:creationId xmlns:a16="http://schemas.microsoft.com/office/drawing/2014/main" id="{E285A30F-37D8-0C8D-F859-495D131D79C2}"/>
                  </a:ext>
                </a:extLst>
              </p:cNvPr>
              <p:cNvGrpSpPr/>
              <p:nvPr/>
            </p:nvGrpSpPr>
            <p:grpSpPr>
              <a:xfrm>
                <a:off x="3020294" y="2271316"/>
                <a:ext cx="1376446" cy="550172"/>
                <a:chOff x="3020294" y="2236495"/>
                <a:chExt cx="1376446" cy="550172"/>
              </a:xfrm>
            </p:grpSpPr>
            <p:sp>
              <p:nvSpPr>
                <p:cNvPr id="18" name="TextBox 17">
                  <a:extLst>
                    <a:ext uri="{FF2B5EF4-FFF2-40B4-BE49-F238E27FC236}">
                      <a16:creationId xmlns:a16="http://schemas.microsoft.com/office/drawing/2014/main" id="{4FE3331C-AE48-00A2-6E94-2E9D83A4D3DD}"/>
                    </a:ext>
                  </a:extLst>
                </p:cNvPr>
                <p:cNvSpPr txBox="1"/>
                <p:nvPr/>
              </p:nvSpPr>
              <p:spPr>
                <a:xfrm>
                  <a:off x="3020294" y="2236495"/>
                  <a:ext cx="1370902" cy="123111"/>
                </a:xfrm>
                <a:prstGeom prst="rect">
                  <a:avLst/>
                </a:prstGeom>
                <a:noFill/>
              </p:spPr>
              <p:txBody>
                <a:bodyPr bIns="0" lIns="0" rIns="0" tIns="0" wrap="square">
                  <a:spAutoFit/>
                </a:bodyPr>
                <a:lstStyle>
                  <a:defPPr>
                    <a:defRPr lang="en-US"/>
                  </a:defPPr>
                  <a:lvl1pPr algn="ctr" fontAlgn="auto" indent="0" lvl="0" marR="0">
                    <a:lnSpc>
                      <a:spcPct val="100000"/>
                    </a:lnSpc>
                    <a:spcBef>
                      <a:spcPts val="0"/>
                    </a:spcBef>
                    <a:spcAft>
                      <a:spcPts val="0"/>
                    </a:spcAft>
                    <a:buClr>
                      <a:srgbClr val="000000"/>
                    </a:buClr>
                    <a:buSzPts val="1200"/>
                    <a:buFont typeface="Arial"/>
                    <a:buNone/>
                    <a:tabLst/>
                    <a:defRPr b="1" baseline="0" cap="none" i="0" kumimoji="0" normalizeH="0" spc="0" strike="noStrike" sz="1200" u="none">
                      <a:ln>
                        <a:noFill/>
                      </a:ln>
                      <a:effectLst/>
                      <a:uLnTx/>
                      <a:uFillTx/>
                      <a:latin charset="0" panose="020B0502040204020203" pitchFamily="34" typeface="Segoe UI"/>
                      <a:ea typeface="Arial"/>
                      <a:cs charset="0" panose="020B0502040204020203" pitchFamily="34" typeface="Segoe UI"/>
                    </a:defRPr>
                  </a:lvl1pPr>
                </a:lstStyle>
                <a:p>
                  <a:pPr algn="l"/>
                  <a:r>
                    <a:rPr dirty="0" lang="en-US" sz="800">
                      <a:latin typeface="+mn-lt"/>
                    </a:rPr>
                    <a:t>Real time job monitoring </a:t>
                  </a:r>
                </a:p>
              </p:txBody>
            </p:sp>
            <p:sp>
              <p:nvSpPr>
                <p:cNvPr id="19" name="Google Shape;572;ge62282129c_1_1195">
                  <a:extLst>
                    <a:ext uri="{FF2B5EF4-FFF2-40B4-BE49-F238E27FC236}">
                      <a16:creationId xmlns:a16="http://schemas.microsoft.com/office/drawing/2014/main" id="{18798DEA-6231-3157-E631-BB1F09D731E5}"/>
                    </a:ext>
                  </a:extLst>
                </p:cNvPr>
                <p:cNvSpPr txBox="1"/>
                <p:nvPr/>
              </p:nvSpPr>
              <p:spPr>
                <a:xfrm>
                  <a:off x="3025838" y="2417335"/>
                  <a:ext cx="1370902" cy="369332"/>
                </a:xfrm>
                <a:prstGeom prst="rect">
                  <a:avLst/>
                </a:prstGeom>
              </p:spPr>
              <p:txBody>
                <a:bodyPr anchor="t" bIns="0" lIns="0" rIns="0" tIns="0" wrap="square">
                  <a:spAutoFit/>
                </a:bodyPr>
                <a:lstStyle>
                  <a:defPPr>
                    <a:defRPr lang="en-US"/>
                  </a:defPPr>
                  <a:lvl1pPr fontAlgn="auto" indent="0" lvl="0" marR="0">
                    <a:lnSpc>
                      <a:spcPct val="90000"/>
                    </a:lnSpc>
                    <a:spcBef>
                      <a:spcPts val="1000"/>
                    </a:spcBef>
                    <a:spcAft>
                      <a:spcPts val="0"/>
                    </a:spcAft>
                    <a:buClrTx/>
                    <a:buSzTx/>
                    <a:buFont charset="0" panose="020B0604020202020204" pitchFamily="34" typeface="Arial"/>
                    <a:buNone/>
                    <a:tabLst/>
                    <a:defRPr b="0" baseline="0" cap="none" i="0" kumimoji="0" normalizeH="0" spc="0" strike="noStrike" sz="900" u="none">
                      <a:ln>
                        <a:noFill/>
                      </a:ln>
                      <a:effectLst/>
                      <a:uLnTx/>
                      <a:uFillTx/>
                      <a:latin typeface="+mj-lt"/>
                      <a:cs charset="0" panose="020B0502040204020203" pitchFamily="34" typeface="Segoe UI"/>
                    </a:defRPr>
                  </a:lvl1pPr>
                  <a:lvl2pPr indent="-228600" marL="685800">
                    <a:lnSpc>
                      <a:spcPct val="90000"/>
                    </a:lnSpc>
                    <a:spcBef>
                      <a:spcPts val="500"/>
                    </a:spcBef>
                    <a:buFont charset="0" panose="020B0604020202020204" pitchFamily="34" typeface="Arial"/>
                    <a:buChar char="•"/>
                    <a:defRPr sz="2400"/>
                  </a:lvl2pPr>
                  <a:lvl3pPr indent="-228600" marL="1143000">
                    <a:lnSpc>
                      <a:spcPct val="90000"/>
                    </a:lnSpc>
                    <a:spcBef>
                      <a:spcPts val="500"/>
                    </a:spcBef>
                    <a:buFont charset="0" panose="020B0604020202020204" pitchFamily="34" typeface="Arial"/>
                    <a:buChar char="•"/>
                    <a:defRPr sz="2000"/>
                  </a:lvl3pPr>
                  <a:lvl4pPr indent="-228600" marL="1600200">
                    <a:lnSpc>
                      <a:spcPct val="90000"/>
                    </a:lnSpc>
                    <a:spcBef>
                      <a:spcPts val="500"/>
                    </a:spcBef>
                    <a:buFont charset="0" panose="020B0604020202020204" pitchFamily="34" typeface="Arial"/>
                    <a:buChar char="•"/>
                  </a:lvl4pPr>
                  <a:lvl5pPr indent="-228600" marL="2057400">
                    <a:lnSpc>
                      <a:spcPct val="90000"/>
                    </a:lnSpc>
                    <a:spcBef>
                      <a:spcPts val="500"/>
                    </a:spcBef>
                    <a:buFont charset="0" panose="020B0604020202020204" pitchFamily="34" typeface="Arial"/>
                    <a:buChar char="•"/>
                  </a:lvl5pPr>
                  <a:lvl6pPr indent="-228600" marL="2514600">
                    <a:lnSpc>
                      <a:spcPct val="90000"/>
                    </a:lnSpc>
                    <a:spcBef>
                      <a:spcPts val="500"/>
                    </a:spcBef>
                    <a:buFont charset="0" panose="020B0604020202020204" pitchFamily="34" typeface="Arial"/>
                    <a:buChar char="•"/>
                  </a:lvl6pPr>
                  <a:lvl7pPr indent="-228600" marL="2971800">
                    <a:lnSpc>
                      <a:spcPct val="90000"/>
                    </a:lnSpc>
                    <a:spcBef>
                      <a:spcPts val="500"/>
                    </a:spcBef>
                    <a:buFont charset="0" panose="020B0604020202020204" pitchFamily="34" typeface="Arial"/>
                    <a:buChar char="•"/>
                  </a:lvl7pPr>
                  <a:lvl8pPr indent="-228600" marL="3429000">
                    <a:lnSpc>
                      <a:spcPct val="90000"/>
                    </a:lnSpc>
                    <a:spcBef>
                      <a:spcPts val="500"/>
                    </a:spcBef>
                    <a:buFont charset="0" panose="020B0604020202020204" pitchFamily="34" typeface="Arial"/>
                    <a:buChar char="•"/>
                  </a:lvl8pPr>
                  <a:lvl9pPr indent="-228600" marL="3886200">
                    <a:lnSpc>
                      <a:spcPct val="90000"/>
                    </a:lnSpc>
                    <a:spcBef>
                      <a:spcPts val="500"/>
                    </a:spcBef>
                    <a:buFont charset="0" panose="020B0604020202020204" pitchFamily="34" typeface="Arial"/>
                    <a:buChar char="•"/>
                  </a:lvl9pPr>
                </a:lstStyle>
                <a:p>
                  <a:pPr>
                    <a:lnSpc>
                      <a:spcPct val="100000"/>
                    </a:lnSpc>
                    <a:spcBef>
                      <a:spcPts val="0"/>
                    </a:spcBef>
                  </a:pPr>
                  <a:r>
                    <a:rPr dirty="0" lang="en-US" sz="800">
                      <a:latin typeface="+mn-lt"/>
                    </a:rPr>
                    <a:t>Work details appear on the supervisor and the field engineer's app</a:t>
                  </a:r>
                </a:p>
              </p:txBody>
            </p:sp>
          </p:grpSp>
        </p:grpSp>
        <p:grpSp>
          <p:nvGrpSpPr>
            <p:cNvPr id="20" name="Group 19">
              <a:extLst>
                <a:ext uri="{FF2B5EF4-FFF2-40B4-BE49-F238E27FC236}">
                  <a16:creationId xmlns:a16="http://schemas.microsoft.com/office/drawing/2014/main" id="{39B061FD-4A2B-4C3D-5572-2D83BD3CACC0}"/>
                </a:ext>
              </a:extLst>
            </p:cNvPr>
            <p:cNvGrpSpPr/>
            <p:nvPr/>
          </p:nvGrpSpPr>
          <p:grpSpPr>
            <a:xfrm>
              <a:off x="4777514" y="2016502"/>
              <a:ext cx="838794" cy="1098324"/>
              <a:chOff x="4862663" y="1785789"/>
              <a:chExt cx="737800" cy="966083"/>
            </a:xfrm>
          </p:grpSpPr>
          <p:pic>
            <p:nvPicPr>
              <p:cNvPr descr="Graphical user interface, text, application, chat or text message&#10;&#10;Description automatically generated" id="44" name="Picture 43">
                <a:extLst>
                  <a:ext uri="{FF2B5EF4-FFF2-40B4-BE49-F238E27FC236}">
                    <a16:creationId xmlns:a16="http://schemas.microsoft.com/office/drawing/2014/main" id="{F7017F7B-C06C-EBF7-9B27-F66091CC1038}"/>
                  </a:ext>
                </a:extLst>
              </p:cNvPr>
              <p:cNvPicPr>
                <a:picLocks noChangeAspect="1"/>
              </p:cNvPicPr>
              <p:nvPr/>
            </p:nvPicPr>
            <p:blipFill rotWithShape="1">
              <a:blip cstate="print" r:embed="rId3">
                <a:extLst>
                  <a:ext uri="{28A0092B-C50C-407E-A947-70E740481C1C}">
                    <a14:useLocalDpi xmlns:a14="http://schemas.microsoft.com/office/drawing/2010/main" val="0"/>
                  </a:ext>
                </a:extLst>
              </a:blip>
              <a:srcRect b="41749"/>
              <a:stretch/>
            </p:blipFill>
            <p:spPr>
              <a:xfrm>
                <a:off x="4862663" y="1785789"/>
                <a:ext cx="737800" cy="790936"/>
              </a:xfrm>
              <a:prstGeom prst="rect">
                <a:avLst/>
              </a:prstGeom>
              <a:ln>
                <a:solidFill>
                  <a:schemeClr val="bg2"/>
                </a:solidFill>
              </a:ln>
              <a:effectLst/>
            </p:spPr>
          </p:pic>
          <p:pic>
            <p:nvPicPr>
              <p:cNvPr descr="Graphical user interface, text, application, chat or text message&#10;&#10;Description automatically generated" id="45" name="Picture 44">
                <a:extLst>
                  <a:ext uri="{FF2B5EF4-FFF2-40B4-BE49-F238E27FC236}">
                    <a16:creationId xmlns:a16="http://schemas.microsoft.com/office/drawing/2014/main" id="{6486C0AA-FCF6-920B-549F-4B057F679B9E}"/>
                  </a:ext>
                </a:extLst>
              </p:cNvPr>
              <p:cNvPicPr>
                <a:picLocks noChangeAspect="1"/>
              </p:cNvPicPr>
              <p:nvPr/>
            </p:nvPicPr>
            <p:blipFill rotWithShape="1">
              <a:blip cstate="print" r:embed="rId3">
                <a:extLst>
                  <a:ext uri="{28A0092B-C50C-407E-A947-70E740481C1C}">
                    <a14:useLocalDpi xmlns:a14="http://schemas.microsoft.com/office/drawing/2010/main" val="0"/>
                  </a:ext>
                </a:extLst>
              </a:blip>
              <a:srcRect t="87101"/>
              <a:stretch/>
            </p:blipFill>
            <p:spPr>
              <a:xfrm>
                <a:off x="4862663" y="2576725"/>
                <a:ext cx="737800" cy="175147"/>
              </a:xfrm>
              <a:prstGeom prst="rect">
                <a:avLst/>
              </a:prstGeom>
              <a:ln>
                <a:solidFill>
                  <a:schemeClr val="bg2"/>
                </a:solidFill>
              </a:ln>
              <a:effectLst/>
            </p:spPr>
          </p:pic>
        </p:grpSp>
        <p:grpSp>
          <p:nvGrpSpPr>
            <p:cNvPr id="75" name="Group 74">
              <a:extLst>
                <a:ext uri="{FF2B5EF4-FFF2-40B4-BE49-F238E27FC236}">
                  <a16:creationId xmlns:a16="http://schemas.microsoft.com/office/drawing/2014/main" id="{C8B1FB96-3ADD-7A2A-7597-A58392CB1D16}"/>
                </a:ext>
              </a:extLst>
            </p:cNvPr>
            <p:cNvGrpSpPr/>
            <p:nvPr/>
          </p:nvGrpSpPr>
          <p:grpSpPr>
            <a:xfrm>
              <a:off x="3558481" y="3326172"/>
              <a:ext cx="2057827" cy="966789"/>
              <a:chOff x="3558481" y="3326172"/>
              <a:chExt cx="2057827" cy="966789"/>
            </a:xfrm>
          </p:grpSpPr>
          <p:sp>
            <p:nvSpPr>
              <p:cNvPr id="40" name="Rectangle 39">
                <a:extLst>
                  <a:ext uri="{FF2B5EF4-FFF2-40B4-BE49-F238E27FC236}">
                    <a16:creationId xmlns:a16="http://schemas.microsoft.com/office/drawing/2014/main" id="{9E32D0E9-91BF-91FE-7FE1-3AD3FB2A339A}"/>
                  </a:ext>
                </a:extLst>
              </p:cNvPr>
              <p:cNvSpPr/>
              <p:nvPr/>
            </p:nvSpPr>
            <p:spPr>
              <a:xfrm>
                <a:off x="3558481" y="3326172"/>
                <a:ext cx="2057827" cy="96678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endParaRPr lang="en-IN" sz="800"/>
              </a:p>
            </p:txBody>
          </p:sp>
          <p:grpSp>
            <p:nvGrpSpPr>
              <p:cNvPr id="72" name="Group 71">
                <a:extLst>
                  <a:ext uri="{FF2B5EF4-FFF2-40B4-BE49-F238E27FC236}">
                    <a16:creationId xmlns:a16="http://schemas.microsoft.com/office/drawing/2014/main" id="{1012A481-A697-5A9C-A75A-4F26BF33D699}"/>
                  </a:ext>
                </a:extLst>
              </p:cNvPr>
              <p:cNvGrpSpPr/>
              <p:nvPr/>
            </p:nvGrpSpPr>
            <p:grpSpPr>
              <a:xfrm>
                <a:off x="3655542" y="3400516"/>
                <a:ext cx="1863705" cy="818101"/>
                <a:chOff x="3615075" y="3341060"/>
                <a:chExt cx="1863705" cy="818101"/>
              </a:xfrm>
            </p:grpSpPr>
            <p:sp>
              <p:nvSpPr>
                <p:cNvPr id="42" name="TextBox 41">
                  <a:extLst>
                    <a:ext uri="{FF2B5EF4-FFF2-40B4-BE49-F238E27FC236}">
                      <a16:creationId xmlns:a16="http://schemas.microsoft.com/office/drawing/2014/main" id="{CFCF7CD1-D49B-8F4D-CE76-66D2D0EF6EB9}"/>
                    </a:ext>
                  </a:extLst>
                </p:cNvPr>
                <p:cNvSpPr txBox="1"/>
                <p:nvPr/>
              </p:nvSpPr>
              <p:spPr>
                <a:xfrm>
                  <a:off x="3615075" y="3341060"/>
                  <a:ext cx="1863705" cy="123111"/>
                </a:xfrm>
                <a:prstGeom prst="rect">
                  <a:avLst/>
                </a:prstGeom>
                <a:noFill/>
              </p:spPr>
              <p:txBody>
                <a:bodyPr bIns="0" lIns="0" rIns="0" tIns="0" wrap="square">
                  <a:spAutoFit/>
                </a:bodyPr>
                <a:lstStyle>
                  <a:defPPr>
                    <a:defRPr lang="en-US"/>
                  </a:defPPr>
                  <a:lvl1pPr algn="ctr" fontAlgn="auto" indent="0" lvl="0" marR="0">
                    <a:lnSpc>
                      <a:spcPct val="100000"/>
                    </a:lnSpc>
                    <a:spcBef>
                      <a:spcPts val="0"/>
                    </a:spcBef>
                    <a:spcAft>
                      <a:spcPts val="0"/>
                    </a:spcAft>
                    <a:buClr>
                      <a:srgbClr val="000000"/>
                    </a:buClr>
                    <a:buSzPts val="1200"/>
                    <a:buFont typeface="Arial"/>
                    <a:buNone/>
                    <a:tabLst/>
                    <a:defRPr b="1" baseline="0" cap="none" i="0" kumimoji="0" normalizeH="0" spc="0" strike="noStrike" sz="1200" u="none">
                      <a:ln>
                        <a:noFill/>
                      </a:ln>
                      <a:effectLst/>
                      <a:uLnTx/>
                      <a:uFillTx/>
                      <a:latin charset="0" panose="020B0502040204020203" pitchFamily="34" typeface="Segoe UI"/>
                      <a:ea typeface="Arial"/>
                      <a:cs charset="0" panose="020B0502040204020203" pitchFamily="34" typeface="Segoe UI"/>
                    </a:defRPr>
                  </a:lvl1pPr>
                </a:lstStyle>
                <a:p>
                  <a:pPr algn="l"/>
                  <a:r>
                    <a:rPr dirty="0" lang="en-US" sz="800">
                      <a:latin typeface="+mn-lt"/>
                      <a:sym typeface="Arial"/>
                    </a:rPr>
                    <a:t>Map-based search from the dashboard</a:t>
                  </a:r>
                </a:p>
              </p:txBody>
            </p:sp>
            <p:sp>
              <p:nvSpPr>
                <p:cNvPr id="43" name="TextBox 42">
                  <a:extLst>
                    <a:ext uri="{FF2B5EF4-FFF2-40B4-BE49-F238E27FC236}">
                      <a16:creationId xmlns:a16="http://schemas.microsoft.com/office/drawing/2014/main" id="{C01348F7-E7E1-7811-CAA7-CEFEFA9138E3}"/>
                    </a:ext>
                  </a:extLst>
                </p:cNvPr>
                <p:cNvSpPr txBox="1"/>
                <p:nvPr/>
              </p:nvSpPr>
              <p:spPr>
                <a:xfrm>
                  <a:off x="3615075" y="3543608"/>
                  <a:ext cx="1863705" cy="615553"/>
                </a:xfrm>
                <a:prstGeom prst="rect">
                  <a:avLst/>
                </a:prstGeom>
              </p:spPr>
              <p:txBody>
                <a:bodyPr anchor="t" bIns="0" lIns="0" rIns="0" tIns="0" wrap="square">
                  <a:spAutoFit/>
                </a:bodyPr>
                <a:lstStyle>
                  <a:defPPr>
                    <a:defRPr lang="en-US"/>
                  </a:defPPr>
                  <a:lvl1pPr fontAlgn="auto" indent="0" lvl="0" marR="0">
                    <a:lnSpc>
                      <a:spcPct val="90000"/>
                    </a:lnSpc>
                    <a:spcBef>
                      <a:spcPts val="1000"/>
                    </a:spcBef>
                    <a:spcAft>
                      <a:spcPts val="0"/>
                    </a:spcAft>
                    <a:buClrTx/>
                    <a:buSzTx/>
                    <a:buFont charset="0" panose="020B0604020202020204" pitchFamily="34" typeface="Arial"/>
                    <a:buNone/>
                    <a:tabLst/>
                    <a:defRPr b="0" baseline="0" cap="none" i="0" kumimoji="0" normalizeH="0" spc="0" strike="noStrike" sz="900" u="none">
                      <a:ln>
                        <a:noFill/>
                      </a:ln>
                      <a:effectLst/>
                      <a:uLnTx/>
                      <a:uFillTx/>
                      <a:latin typeface="+mj-lt"/>
                      <a:cs charset="0" panose="020B0502040204020203" pitchFamily="34" typeface="Segoe UI"/>
                    </a:defRPr>
                  </a:lvl1pPr>
                  <a:lvl2pPr indent="-228600" marL="685800">
                    <a:lnSpc>
                      <a:spcPct val="90000"/>
                    </a:lnSpc>
                    <a:spcBef>
                      <a:spcPts val="500"/>
                    </a:spcBef>
                    <a:buFont charset="0" panose="020B0604020202020204" pitchFamily="34" typeface="Arial"/>
                    <a:buChar char="•"/>
                    <a:defRPr sz="2400"/>
                  </a:lvl2pPr>
                  <a:lvl3pPr indent="-228600" marL="1143000">
                    <a:lnSpc>
                      <a:spcPct val="90000"/>
                    </a:lnSpc>
                    <a:spcBef>
                      <a:spcPts val="500"/>
                    </a:spcBef>
                    <a:buFont charset="0" panose="020B0604020202020204" pitchFamily="34" typeface="Arial"/>
                    <a:buChar char="•"/>
                    <a:defRPr sz="2000"/>
                  </a:lvl3pPr>
                  <a:lvl4pPr indent="-228600" marL="1600200">
                    <a:lnSpc>
                      <a:spcPct val="90000"/>
                    </a:lnSpc>
                    <a:spcBef>
                      <a:spcPts val="500"/>
                    </a:spcBef>
                    <a:buFont charset="0" panose="020B0604020202020204" pitchFamily="34" typeface="Arial"/>
                    <a:buChar char="•"/>
                  </a:lvl4pPr>
                  <a:lvl5pPr indent="-228600" marL="2057400">
                    <a:lnSpc>
                      <a:spcPct val="90000"/>
                    </a:lnSpc>
                    <a:spcBef>
                      <a:spcPts val="500"/>
                    </a:spcBef>
                    <a:buFont charset="0" panose="020B0604020202020204" pitchFamily="34" typeface="Arial"/>
                    <a:buChar char="•"/>
                  </a:lvl5pPr>
                  <a:lvl6pPr indent="-228600" marL="2514600">
                    <a:lnSpc>
                      <a:spcPct val="90000"/>
                    </a:lnSpc>
                    <a:spcBef>
                      <a:spcPts val="500"/>
                    </a:spcBef>
                    <a:buFont charset="0" panose="020B0604020202020204" pitchFamily="34" typeface="Arial"/>
                    <a:buChar char="•"/>
                  </a:lvl6pPr>
                  <a:lvl7pPr indent="-228600" marL="2971800">
                    <a:lnSpc>
                      <a:spcPct val="90000"/>
                    </a:lnSpc>
                    <a:spcBef>
                      <a:spcPts val="500"/>
                    </a:spcBef>
                    <a:buFont charset="0" panose="020B0604020202020204" pitchFamily="34" typeface="Arial"/>
                    <a:buChar char="•"/>
                  </a:lvl7pPr>
                  <a:lvl8pPr indent="-228600" marL="3429000">
                    <a:lnSpc>
                      <a:spcPct val="90000"/>
                    </a:lnSpc>
                    <a:spcBef>
                      <a:spcPts val="500"/>
                    </a:spcBef>
                    <a:buFont charset="0" panose="020B0604020202020204" pitchFamily="34" typeface="Arial"/>
                    <a:buChar char="•"/>
                  </a:lvl8pPr>
                  <a:lvl9pPr indent="-228600" marL="3886200">
                    <a:lnSpc>
                      <a:spcPct val="90000"/>
                    </a:lnSpc>
                    <a:spcBef>
                      <a:spcPts val="500"/>
                    </a:spcBef>
                    <a:buFont charset="0" panose="020B0604020202020204" pitchFamily="34" typeface="Arial"/>
                    <a:buChar char="•"/>
                  </a:lvl9pPr>
                </a:lstStyle>
                <a:p>
                  <a:pPr>
                    <a:lnSpc>
                      <a:spcPct val="100000"/>
                    </a:lnSpc>
                    <a:spcBef>
                      <a:spcPts val="0"/>
                    </a:spcBef>
                  </a:pPr>
                  <a:r>
                    <a:rPr dirty="0" lang="en-US" sz="800">
                      <a:latin typeface="+mn-lt"/>
                      <a:sym typeface="Helvetica Neue"/>
                    </a:rPr>
                    <a:t>Real time job location (geo-spatial) map provides remote command and control to track &amp; progress jobs, track field technicians’ job location and allocate jobs based on their locations </a:t>
                  </a:r>
                  <a:endParaRPr dirty="0" lang="en-US" sz="800">
                    <a:latin typeface="+mn-lt"/>
                  </a:endParaRPr>
                </a:p>
              </p:txBody>
            </p:sp>
          </p:grpSp>
        </p:grpSp>
      </p:grpSp>
      <p:grpSp>
        <p:nvGrpSpPr>
          <p:cNvPr id="78" name="Group 77">
            <a:extLst>
              <a:ext uri="{FF2B5EF4-FFF2-40B4-BE49-F238E27FC236}">
                <a16:creationId xmlns:a16="http://schemas.microsoft.com/office/drawing/2014/main" id="{8C634C13-E0EB-B81F-5301-A33A93B61A15}"/>
              </a:ext>
            </a:extLst>
          </p:cNvPr>
          <p:cNvGrpSpPr/>
          <p:nvPr/>
        </p:nvGrpSpPr>
        <p:grpSpPr>
          <a:xfrm>
            <a:off x="6014886" y="1963162"/>
            <a:ext cx="2757600" cy="1067961"/>
            <a:chOff x="6014886" y="2176767"/>
            <a:chExt cx="2757600" cy="1067961"/>
          </a:xfrm>
        </p:grpSpPr>
        <p:grpSp>
          <p:nvGrpSpPr>
            <p:cNvPr id="77" name="Group 76">
              <a:extLst>
                <a:ext uri="{FF2B5EF4-FFF2-40B4-BE49-F238E27FC236}">
                  <a16:creationId xmlns:a16="http://schemas.microsoft.com/office/drawing/2014/main" id="{9BC9CC81-12E9-9A98-009D-D02AFAD8CD41}"/>
                </a:ext>
              </a:extLst>
            </p:cNvPr>
            <p:cNvGrpSpPr/>
            <p:nvPr/>
          </p:nvGrpSpPr>
          <p:grpSpPr>
            <a:xfrm>
              <a:off x="7525078" y="2179763"/>
              <a:ext cx="1247408" cy="811213"/>
              <a:chOff x="7525078" y="2179763"/>
              <a:chExt cx="1247408" cy="811213"/>
            </a:xfrm>
          </p:grpSpPr>
          <p:sp>
            <p:nvSpPr>
              <p:cNvPr id="38" name="TextBox 37">
                <a:extLst>
                  <a:ext uri="{FF2B5EF4-FFF2-40B4-BE49-F238E27FC236}">
                    <a16:creationId xmlns:a16="http://schemas.microsoft.com/office/drawing/2014/main" id="{E1D029C2-CF5A-FFD0-5FAC-BCE4E341FB56}"/>
                  </a:ext>
                </a:extLst>
              </p:cNvPr>
              <p:cNvSpPr txBox="1"/>
              <p:nvPr/>
            </p:nvSpPr>
            <p:spPr>
              <a:xfrm>
                <a:off x="7525078" y="2179763"/>
                <a:ext cx="1247408" cy="123111"/>
              </a:xfrm>
              <a:prstGeom prst="rect">
                <a:avLst/>
              </a:prstGeom>
              <a:noFill/>
            </p:spPr>
            <p:txBody>
              <a:bodyPr anchor="t" anchorCtr="0" bIns="0" lIns="0" rIns="0" tIns="0" wrap="square">
                <a:spAutoFit/>
              </a:bodyPr>
              <a:lstStyle>
                <a:defPPr>
                  <a:defRPr lang="en-US"/>
                </a:defPPr>
                <a:lvl1pPr algn="ctr" fontAlgn="auto" indent="0" lvl="0" marR="0">
                  <a:lnSpc>
                    <a:spcPct val="100000"/>
                  </a:lnSpc>
                  <a:spcBef>
                    <a:spcPts val="0"/>
                  </a:spcBef>
                  <a:spcAft>
                    <a:spcPts val="0"/>
                  </a:spcAft>
                  <a:buClr>
                    <a:srgbClr val="000000"/>
                  </a:buClr>
                  <a:buSzPts val="1200"/>
                  <a:buFont typeface="Arial"/>
                  <a:buNone/>
                  <a:tabLst/>
                  <a:defRPr b="1" baseline="0" cap="none" i="0" kumimoji="0" normalizeH="0" spc="0" strike="noStrike" sz="1200" u="none">
                    <a:ln>
                      <a:noFill/>
                    </a:ln>
                    <a:effectLst/>
                    <a:uLnTx/>
                    <a:uFillTx/>
                    <a:latin charset="0" panose="020B0502040204020203" pitchFamily="34" typeface="Segoe UI"/>
                    <a:ea typeface="Arial"/>
                    <a:cs charset="0" panose="020B0502040204020203" pitchFamily="34" typeface="Segoe UI"/>
                  </a:defRPr>
                </a:lvl1pPr>
              </a:lstStyle>
              <a:p>
                <a:pPr algn="l"/>
                <a:r>
                  <a:rPr dirty="0" lang="en-US" sz="800">
                    <a:latin typeface="+mn-lt"/>
                  </a:rPr>
                  <a:t>Auto-tagging </a:t>
                </a:r>
              </a:p>
            </p:txBody>
          </p:sp>
          <p:sp>
            <p:nvSpPr>
              <p:cNvPr id="39" name="TextBox 38">
                <a:extLst>
                  <a:ext uri="{FF2B5EF4-FFF2-40B4-BE49-F238E27FC236}">
                    <a16:creationId xmlns:a16="http://schemas.microsoft.com/office/drawing/2014/main" id="{E617CC08-3388-E236-1190-6D99A7C4F397}"/>
                  </a:ext>
                </a:extLst>
              </p:cNvPr>
              <p:cNvSpPr txBox="1"/>
              <p:nvPr/>
            </p:nvSpPr>
            <p:spPr>
              <a:xfrm>
                <a:off x="7525078" y="2375423"/>
                <a:ext cx="1247408" cy="615553"/>
              </a:xfrm>
              <a:prstGeom prst="rect">
                <a:avLst/>
              </a:prstGeom>
            </p:spPr>
            <p:txBody>
              <a:bodyPr anchor="t" anchorCtr="0" bIns="0" lIns="0" rIns="0" tIns="0" wrap="square">
                <a:spAutoFit/>
              </a:bodyPr>
              <a:lstStyle>
                <a:defPPr>
                  <a:defRPr lang="en-US"/>
                </a:defPPr>
                <a:lvl1pPr algn="ctr" fontAlgn="auto" indent="0" lvl="0" marR="0">
                  <a:lnSpc>
                    <a:spcPct val="90000"/>
                  </a:lnSpc>
                  <a:spcBef>
                    <a:spcPts val="1000"/>
                  </a:spcBef>
                  <a:spcAft>
                    <a:spcPts val="0"/>
                  </a:spcAft>
                  <a:buClrTx/>
                  <a:buSzTx/>
                  <a:buFont charset="0" panose="020B0604020202020204" pitchFamily="34" typeface="Arial"/>
                  <a:buNone/>
                  <a:tabLst/>
                  <a:defRPr b="0" baseline="0" cap="none" i="0" kumimoji="0" normalizeH="0" spc="0" strike="noStrike" sz="1000" u="none">
                    <a:ln>
                      <a:noFill/>
                    </a:ln>
                    <a:effectLst/>
                    <a:uLnTx/>
                    <a:uFillTx/>
                    <a:latin charset="0" panose="020B0502040204020203" pitchFamily="34" typeface="Segoe UI"/>
                    <a:cs charset="0" panose="020B0502040204020203" pitchFamily="34" typeface="Segoe UI"/>
                  </a:defRPr>
                </a:lvl1pPr>
                <a:lvl2pPr indent="-228600" marL="685800">
                  <a:lnSpc>
                    <a:spcPct val="90000"/>
                  </a:lnSpc>
                  <a:spcBef>
                    <a:spcPts val="500"/>
                  </a:spcBef>
                  <a:buFont charset="0" panose="020B0604020202020204" pitchFamily="34" typeface="Arial"/>
                  <a:buChar char="•"/>
                  <a:defRPr sz="2400"/>
                </a:lvl2pPr>
                <a:lvl3pPr indent="-228600" marL="1143000">
                  <a:lnSpc>
                    <a:spcPct val="90000"/>
                  </a:lnSpc>
                  <a:spcBef>
                    <a:spcPts val="500"/>
                  </a:spcBef>
                  <a:buFont charset="0" panose="020B0604020202020204" pitchFamily="34" typeface="Arial"/>
                  <a:buChar char="•"/>
                  <a:defRPr sz="2000"/>
                </a:lvl3pPr>
                <a:lvl4pPr indent="-228600" marL="1600200">
                  <a:lnSpc>
                    <a:spcPct val="90000"/>
                  </a:lnSpc>
                  <a:spcBef>
                    <a:spcPts val="500"/>
                  </a:spcBef>
                  <a:buFont charset="0" panose="020B0604020202020204" pitchFamily="34" typeface="Arial"/>
                  <a:buChar char="•"/>
                </a:lvl4pPr>
                <a:lvl5pPr indent="-228600" marL="2057400">
                  <a:lnSpc>
                    <a:spcPct val="90000"/>
                  </a:lnSpc>
                  <a:spcBef>
                    <a:spcPts val="500"/>
                  </a:spcBef>
                  <a:buFont charset="0" panose="020B0604020202020204" pitchFamily="34" typeface="Arial"/>
                  <a:buChar char="•"/>
                </a:lvl5pPr>
                <a:lvl6pPr indent="-228600" marL="2514600">
                  <a:lnSpc>
                    <a:spcPct val="90000"/>
                  </a:lnSpc>
                  <a:spcBef>
                    <a:spcPts val="500"/>
                  </a:spcBef>
                  <a:buFont charset="0" panose="020B0604020202020204" pitchFamily="34" typeface="Arial"/>
                  <a:buChar char="•"/>
                </a:lvl6pPr>
                <a:lvl7pPr indent="-228600" marL="2971800">
                  <a:lnSpc>
                    <a:spcPct val="90000"/>
                  </a:lnSpc>
                  <a:spcBef>
                    <a:spcPts val="500"/>
                  </a:spcBef>
                  <a:buFont charset="0" panose="020B0604020202020204" pitchFamily="34" typeface="Arial"/>
                  <a:buChar char="•"/>
                </a:lvl7pPr>
                <a:lvl8pPr indent="-228600" marL="3429000">
                  <a:lnSpc>
                    <a:spcPct val="90000"/>
                  </a:lnSpc>
                  <a:spcBef>
                    <a:spcPts val="500"/>
                  </a:spcBef>
                  <a:buFont charset="0" panose="020B0604020202020204" pitchFamily="34" typeface="Arial"/>
                  <a:buChar char="•"/>
                </a:lvl8pPr>
                <a:lvl9pPr indent="-228600" marL="3886200">
                  <a:lnSpc>
                    <a:spcPct val="90000"/>
                  </a:lnSpc>
                  <a:spcBef>
                    <a:spcPts val="500"/>
                  </a:spcBef>
                  <a:buFont charset="0" panose="020B0604020202020204" pitchFamily="34" typeface="Arial"/>
                  <a:buChar char="•"/>
                </a:lvl9pPr>
              </a:lstStyle>
              <a:p>
                <a:pPr algn="l">
                  <a:lnSpc>
                    <a:spcPct val="100000"/>
                  </a:lnSpc>
                  <a:spcBef>
                    <a:spcPts val="0"/>
                  </a:spcBef>
                </a:pPr>
                <a:r>
                  <a:rPr dirty="0" lang="en-US" sz="800">
                    <a:latin typeface="+mn-lt"/>
                    <a:sym typeface="Roboto"/>
                  </a:rPr>
                  <a:t>Auto tagged &amp; annotated images or videos are captured by your workers to help you communicate without being there</a:t>
                </a:r>
                <a:endParaRPr dirty="0" lang="en-IN" sz="800">
                  <a:latin typeface="+mn-lt"/>
                </a:endParaRPr>
              </a:p>
            </p:txBody>
          </p:sp>
        </p:grpSp>
        <p:pic>
          <p:nvPicPr>
            <p:cNvPr id="23" name="Google Shape;585;ge62282129c_1_1215">
              <a:extLst>
                <a:ext uri="{FF2B5EF4-FFF2-40B4-BE49-F238E27FC236}">
                  <a16:creationId xmlns:a16="http://schemas.microsoft.com/office/drawing/2014/main" id="{1E6DA517-8087-5B54-6CF3-E351DBD4A99D}"/>
                </a:ext>
              </a:extLst>
            </p:cNvPr>
            <p:cNvPicPr preferRelativeResize="0"/>
            <p:nvPr/>
          </p:nvPicPr>
          <p:blipFill rotWithShape="1">
            <a:blip r:embed="rId4">
              <a:alphaModFix/>
            </a:blip>
            <a:srcRect/>
            <a:stretch/>
          </p:blipFill>
          <p:spPr>
            <a:xfrm>
              <a:off x="6014886" y="2176767"/>
              <a:ext cx="1425636" cy="1067961"/>
            </a:xfrm>
            <a:prstGeom prst="rect">
              <a:avLst/>
            </a:prstGeom>
            <a:noFill/>
            <a:ln>
              <a:noFill/>
            </a:ln>
            <a:effectLst/>
          </p:spPr>
        </p:pic>
      </p:grpSp>
      <p:sp>
        <p:nvSpPr>
          <p:cNvPr id="24" name="TextBox 23">
            <a:extLst>
              <a:ext uri="{FF2B5EF4-FFF2-40B4-BE49-F238E27FC236}">
                <a16:creationId xmlns:a16="http://schemas.microsoft.com/office/drawing/2014/main" id="{984FBD66-7052-8453-7FD1-1EDBE444F36F}"/>
              </a:ext>
            </a:extLst>
          </p:cNvPr>
          <p:cNvSpPr txBox="1"/>
          <p:nvPr/>
        </p:nvSpPr>
        <p:spPr>
          <a:xfrm>
            <a:off x="6014886" y="3305181"/>
            <a:ext cx="2757600" cy="123111"/>
          </a:xfrm>
          <a:prstGeom prst="rect">
            <a:avLst/>
          </a:prstGeom>
          <a:noFill/>
        </p:spPr>
        <p:txBody>
          <a:bodyPr anchor="t" anchorCtr="0" bIns="0" lIns="0" rIns="0" tIns="0" wrap="square">
            <a:spAutoFit/>
          </a:bodyPr>
          <a:lstStyle>
            <a:defPPr>
              <a:defRPr lang="en-US"/>
            </a:defPPr>
            <a:lvl1pPr algn="ctr" fontAlgn="auto" indent="0" lvl="0" marR="0">
              <a:lnSpc>
                <a:spcPct val="100000"/>
              </a:lnSpc>
              <a:spcBef>
                <a:spcPts val="0"/>
              </a:spcBef>
              <a:spcAft>
                <a:spcPts val="0"/>
              </a:spcAft>
              <a:buClr>
                <a:srgbClr val="000000"/>
              </a:buClr>
              <a:buSzPts val="1200"/>
              <a:buFont typeface="Arial"/>
              <a:buNone/>
              <a:tabLst/>
              <a:defRPr b="1" baseline="0" cap="none" i="0" kumimoji="0" normalizeH="0" spc="0" strike="noStrike" sz="1200" u="none">
                <a:ln>
                  <a:noFill/>
                </a:ln>
                <a:effectLst/>
                <a:uLnTx/>
                <a:uFillTx/>
                <a:latin charset="0" panose="020B0502040204020203" pitchFamily="34" typeface="Segoe UI"/>
                <a:ea typeface="Arial"/>
                <a:cs charset="0" panose="020B0502040204020203" pitchFamily="34" typeface="Segoe UI"/>
              </a:defRPr>
            </a:lvl1pPr>
          </a:lstStyle>
          <a:p>
            <a:pPr algn="l"/>
            <a:r>
              <a:rPr dirty="0" lang="en-IN" sz="800">
                <a:latin typeface="+mn-lt"/>
                <a:sym typeface="Helvetica Neue"/>
              </a:rPr>
              <a:t>Annotation &amp; Intelligent Alerts</a:t>
            </a:r>
          </a:p>
        </p:txBody>
      </p:sp>
      <p:sp>
        <p:nvSpPr>
          <p:cNvPr id="25" name="TextBox 24">
            <a:extLst>
              <a:ext uri="{FF2B5EF4-FFF2-40B4-BE49-F238E27FC236}">
                <a16:creationId xmlns:a16="http://schemas.microsoft.com/office/drawing/2014/main" id="{6AC9F688-E533-A000-252A-184641A6EF42}"/>
              </a:ext>
            </a:extLst>
          </p:cNvPr>
          <p:cNvSpPr txBox="1"/>
          <p:nvPr/>
        </p:nvSpPr>
        <p:spPr>
          <a:xfrm>
            <a:off x="6014886" y="3492191"/>
            <a:ext cx="2757600" cy="369332"/>
          </a:xfrm>
          <a:prstGeom prst="rect">
            <a:avLst/>
          </a:prstGeom>
        </p:spPr>
        <p:txBody>
          <a:bodyPr anchor="t" anchorCtr="0" bIns="0" lIns="0" rIns="0" tIns="0" wrap="square">
            <a:spAutoFit/>
          </a:bodyPr>
          <a:lstStyle>
            <a:defPPr>
              <a:defRPr lang="en-US"/>
            </a:defPPr>
            <a:lvl1pPr fontAlgn="auto" indent="0" lvl="0" marR="0">
              <a:lnSpc>
                <a:spcPct val="90000"/>
              </a:lnSpc>
              <a:spcBef>
                <a:spcPts val="1000"/>
              </a:spcBef>
              <a:spcAft>
                <a:spcPts val="0"/>
              </a:spcAft>
              <a:buClrTx/>
              <a:buSzTx/>
              <a:buFont charset="0" panose="020B0604020202020204" pitchFamily="34" typeface="Arial"/>
              <a:buNone/>
              <a:tabLst/>
              <a:defRPr b="0" baseline="0" cap="none" i="0" kumimoji="0" normalizeH="0" spc="0" strike="noStrike" sz="900" u="none">
                <a:ln>
                  <a:noFill/>
                </a:ln>
                <a:effectLst/>
                <a:uLnTx/>
                <a:uFillTx/>
                <a:latin typeface="+mj-lt"/>
                <a:cs charset="0" panose="020B0502040204020203" pitchFamily="34" typeface="Segoe UI"/>
              </a:defRPr>
            </a:lvl1pPr>
            <a:lvl2pPr indent="-228600" marL="685800">
              <a:lnSpc>
                <a:spcPct val="90000"/>
              </a:lnSpc>
              <a:spcBef>
                <a:spcPts val="500"/>
              </a:spcBef>
              <a:buFont charset="0" panose="020B0604020202020204" pitchFamily="34" typeface="Arial"/>
              <a:buChar char="•"/>
              <a:defRPr sz="2400"/>
            </a:lvl2pPr>
            <a:lvl3pPr indent="-228600" marL="1143000">
              <a:lnSpc>
                <a:spcPct val="90000"/>
              </a:lnSpc>
              <a:spcBef>
                <a:spcPts val="500"/>
              </a:spcBef>
              <a:buFont charset="0" panose="020B0604020202020204" pitchFamily="34" typeface="Arial"/>
              <a:buChar char="•"/>
              <a:defRPr sz="2000"/>
            </a:lvl3pPr>
            <a:lvl4pPr indent="-228600" marL="1600200">
              <a:lnSpc>
                <a:spcPct val="90000"/>
              </a:lnSpc>
              <a:spcBef>
                <a:spcPts val="500"/>
              </a:spcBef>
              <a:buFont charset="0" panose="020B0604020202020204" pitchFamily="34" typeface="Arial"/>
              <a:buChar char="•"/>
            </a:lvl4pPr>
            <a:lvl5pPr indent="-228600" marL="2057400">
              <a:lnSpc>
                <a:spcPct val="90000"/>
              </a:lnSpc>
              <a:spcBef>
                <a:spcPts val="500"/>
              </a:spcBef>
              <a:buFont charset="0" panose="020B0604020202020204" pitchFamily="34" typeface="Arial"/>
              <a:buChar char="•"/>
            </a:lvl5pPr>
            <a:lvl6pPr indent="-228600" marL="2514600">
              <a:lnSpc>
                <a:spcPct val="90000"/>
              </a:lnSpc>
              <a:spcBef>
                <a:spcPts val="500"/>
              </a:spcBef>
              <a:buFont charset="0" panose="020B0604020202020204" pitchFamily="34" typeface="Arial"/>
              <a:buChar char="•"/>
            </a:lvl6pPr>
            <a:lvl7pPr indent="-228600" marL="2971800">
              <a:lnSpc>
                <a:spcPct val="90000"/>
              </a:lnSpc>
              <a:spcBef>
                <a:spcPts val="500"/>
              </a:spcBef>
              <a:buFont charset="0" panose="020B0604020202020204" pitchFamily="34" typeface="Arial"/>
              <a:buChar char="•"/>
            </a:lvl7pPr>
            <a:lvl8pPr indent="-228600" marL="3429000">
              <a:lnSpc>
                <a:spcPct val="90000"/>
              </a:lnSpc>
              <a:spcBef>
                <a:spcPts val="500"/>
              </a:spcBef>
              <a:buFont charset="0" panose="020B0604020202020204" pitchFamily="34" typeface="Arial"/>
              <a:buChar char="•"/>
            </a:lvl8pPr>
            <a:lvl9pPr indent="-228600" marL="3886200">
              <a:lnSpc>
                <a:spcPct val="90000"/>
              </a:lnSpc>
              <a:spcBef>
                <a:spcPts val="500"/>
              </a:spcBef>
              <a:buFont charset="0" panose="020B0604020202020204" pitchFamily="34" typeface="Arial"/>
              <a:buChar char="•"/>
            </a:lvl9pPr>
          </a:lstStyle>
          <a:p>
            <a:pPr>
              <a:lnSpc>
                <a:spcPct val="100000"/>
              </a:lnSpc>
              <a:spcBef>
                <a:spcPts val="0"/>
              </a:spcBef>
            </a:pPr>
            <a:r>
              <a:rPr dirty="0" lang="en-IN" sz="800">
                <a:latin typeface="+mn-lt"/>
                <a:sym typeface="Helvetica Neue"/>
              </a:rPr>
              <a:t>The field technician can voiceover and auto-tag while capturing the video. Video-to-text conversion enables text searchability in the video</a:t>
            </a:r>
          </a:p>
        </p:txBody>
      </p:sp>
      <p:grpSp>
        <p:nvGrpSpPr>
          <p:cNvPr id="67" name="Group 66">
            <a:extLst>
              <a:ext uri="{FF2B5EF4-FFF2-40B4-BE49-F238E27FC236}">
                <a16:creationId xmlns:a16="http://schemas.microsoft.com/office/drawing/2014/main" id="{7EE10687-54BE-572B-F498-CB23246A2893}"/>
              </a:ext>
            </a:extLst>
          </p:cNvPr>
          <p:cNvGrpSpPr/>
          <p:nvPr/>
        </p:nvGrpSpPr>
        <p:grpSpPr>
          <a:xfrm>
            <a:off x="288216" y="1068454"/>
            <a:ext cx="8567568" cy="238016"/>
            <a:chOff x="194930" y="1090022"/>
            <a:chExt cx="8739776" cy="316800"/>
          </a:xfrm>
        </p:grpSpPr>
        <p:sp>
          <p:nvSpPr>
            <p:cNvPr id="14" name="Flowchart: Process 13">
              <a:extLst>
                <a:ext uri="{FF2B5EF4-FFF2-40B4-BE49-F238E27FC236}">
                  <a16:creationId xmlns:a16="http://schemas.microsoft.com/office/drawing/2014/main" id="{7F4FE6F7-81E1-5C49-039C-C0EA68D94AEC}"/>
                </a:ext>
              </a:extLst>
            </p:cNvPr>
            <p:cNvSpPr/>
            <p:nvPr/>
          </p:nvSpPr>
          <p:spPr>
            <a:xfrm>
              <a:off x="2852406" y="1090022"/>
              <a:ext cx="2984258" cy="316800"/>
            </a:xfrm>
            <a:prstGeom prst="flowChartProcess">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b="1" dirty="0" lang="en-US" sz="800">
                  <a:cs charset="0" panose="020B0502040204020203" pitchFamily="34" typeface="Segoe UI"/>
                </a:rPr>
                <a:t>Enable supervisors</a:t>
              </a:r>
            </a:p>
          </p:txBody>
        </p:sp>
        <p:sp>
          <p:nvSpPr>
            <p:cNvPr id="15" name="Flowchart: Process 14">
              <a:extLst>
                <a:ext uri="{FF2B5EF4-FFF2-40B4-BE49-F238E27FC236}">
                  <a16:creationId xmlns:a16="http://schemas.microsoft.com/office/drawing/2014/main" id="{CAAD1A13-E01B-E4C9-0B40-BD5E3C590BAF}"/>
                </a:ext>
              </a:extLst>
            </p:cNvPr>
            <p:cNvSpPr/>
            <p:nvPr/>
          </p:nvSpPr>
          <p:spPr>
            <a:xfrm>
              <a:off x="5950450" y="1090022"/>
              <a:ext cx="2984256" cy="316800"/>
            </a:xfrm>
            <a:prstGeom prst="flowChartProcess">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b="1" dirty="0" lang="en-US" sz="800">
                  <a:cs charset="0" panose="020B0502040204020203" pitchFamily="34" typeface="Segoe UI"/>
                </a:rPr>
                <a:t>Enable auditors</a:t>
              </a:r>
            </a:p>
          </p:txBody>
        </p:sp>
        <p:sp>
          <p:nvSpPr>
            <p:cNvPr id="26" name="Flowchart: Process 25">
              <a:extLst>
                <a:ext uri="{FF2B5EF4-FFF2-40B4-BE49-F238E27FC236}">
                  <a16:creationId xmlns:a16="http://schemas.microsoft.com/office/drawing/2014/main" id="{BBE1F118-02F6-6AFB-6CD6-992B47EBC1AE}"/>
                </a:ext>
              </a:extLst>
            </p:cNvPr>
            <p:cNvSpPr/>
            <p:nvPr/>
          </p:nvSpPr>
          <p:spPr>
            <a:xfrm>
              <a:off x="194930" y="1090022"/>
              <a:ext cx="2543690" cy="316583"/>
            </a:xfrm>
            <a:prstGeom prst="flowChartProcess">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b="1" dirty="0" lang="en-US" sz="800">
                  <a:cs charset="0" panose="020B0502040204020203" pitchFamily="34" typeface="Segoe UI"/>
                </a:rPr>
                <a:t>Enable field engineers</a:t>
              </a:r>
            </a:p>
          </p:txBody>
        </p:sp>
      </p:grpSp>
      <p:grpSp>
        <p:nvGrpSpPr>
          <p:cNvPr id="27" name="Group 26">
            <a:extLst>
              <a:ext uri="{FF2B5EF4-FFF2-40B4-BE49-F238E27FC236}">
                <a16:creationId xmlns:a16="http://schemas.microsoft.com/office/drawing/2014/main" id="{4DEAA863-50BC-E797-0B95-3A5D4F66675F}"/>
              </a:ext>
            </a:extLst>
          </p:cNvPr>
          <p:cNvGrpSpPr/>
          <p:nvPr/>
        </p:nvGrpSpPr>
        <p:grpSpPr>
          <a:xfrm>
            <a:off x="373380" y="1963162"/>
            <a:ext cx="1298760" cy="1379138"/>
            <a:chOff x="378744" y="1917159"/>
            <a:chExt cx="1298760" cy="1379138"/>
          </a:xfrm>
        </p:grpSpPr>
        <p:pic>
          <p:nvPicPr>
            <p:cNvPr descr="A screenshot of a computer&#10;&#10;Description automatically generated with low confidence" id="36" name="Google Shape;508;ge62282129c_1_790">
              <a:extLst>
                <a:ext uri="{FF2B5EF4-FFF2-40B4-BE49-F238E27FC236}">
                  <a16:creationId xmlns:a16="http://schemas.microsoft.com/office/drawing/2014/main" id="{958616C8-3E39-355D-F0E6-01A819917F98}"/>
                </a:ext>
              </a:extLst>
            </p:cNvPr>
            <p:cNvPicPr preferRelativeResize="0"/>
            <p:nvPr/>
          </p:nvPicPr>
          <p:blipFill rotWithShape="1">
            <a:blip r:embed="rId5">
              <a:alphaModFix/>
            </a:blip>
            <a:srcRect/>
            <a:stretch/>
          </p:blipFill>
          <p:spPr>
            <a:xfrm>
              <a:off x="378744" y="1917159"/>
              <a:ext cx="875448" cy="1379138"/>
            </a:xfrm>
            <a:prstGeom prst="rect">
              <a:avLst/>
            </a:prstGeom>
            <a:noFill/>
            <a:ln>
              <a:noFill/>
            </a:ln>
          </p:spPr>
        </p:pic>
        <p:pic>
          <p:nvPicPr>
            <p:cNvPr id="37" name="Google Shape;596;ge62282129c_1_1215">
              <a:extLst>
                <a:ext uri="{FF2B5EF4-FFF2-40B4-BE49-F238E27FC236}">
                  <a16:creationId xmlns:a16="http://schemas.microsoft.com/office/drawing/2014/main" id="{9EB7E99B-1C6C-7907-BAC9-7760227DA445}"/>
                </a:ext>
              </a:extLst>
            </p:cNvPr>
            <p:cNvPicPr preferRelativeResize="0"/>
            <p:nvPr/>
          </p:nvPicPr>
          <p:blipFill rotWithShape="1">
            <a:blip r:embed="rId6">
              <a:alphaModFix/>
            </a:blip>
            <a:srcRect b="20" l="426" r="397" t="192"/>
            <a:stretch/>
          </p:blipFill>
          <p:spPr>
            <a:xfrm>
              <a:off x="802057" y="2100449"/>
              <a:ext cx="875447" cy="721115"/>
            </a:xfrm>
            <a:prstGeom prst="rect">
              <a:avLst/>
            </a:prstGeom>
            <a:noFill/>
            <a:ln>
              <a:noFill/>
            </a:ln>
            <a:effectLst/>
          </p:spPr>
        </p:pic>
      </p:grpSp>
      <p:sp>
        <p:nvSpPr>
          <p:cNvPr id="34" name="TextBox 33">
            <a:extLst>
              <a:ext uri="{FF2B5EF4-FFF2-40B4-BE49-F238E27FC236}">
                <a16:creationId xmlns:a16="http://schemas.microsoft.com/office/drawing/2014/main" id="{276349AD-599F-4C7E-26D7-2C73D85948D5}"/>
              </a:ext>
            </a:extLst>
          </p:cNvPr>
          <p:cNvSpPr txBox="1"/>
          <p:nvPr/>
        </p:nvSpPr>
        <p:spPr>
          <a:xfrm>
            <a:off x="373380" y="3594533"/>
            <a:ext cx="2329200" cy="123111"/>
          </a:xfrm>
          <a:prstGeom prst="rect">
            <a:avLst/>
          </a:prstGeom>
          <a:noFill/>
        </p:spPr>
        <p:txBody>
          <a:bodyPr anchor="t" anchorCtr="0" bIns="0" lIns="0" rIns="0" tIns="0" wrap="square">
            <a:spAutoFit/>
          </a:bodyPr>
          <a:lstStyle/>
          <a:p>
            <a:pPr defTabSz="685800">
              <a:buClr>
                <a:srgbClr val="000000"/>
              </a:buClr>
              <a:buSzPts val="1200"/>
              <a:defRPr/>
            </a:pPr>
            <a:r>
              <a:rPr b="1" dirty="0" lang="en-US" sz="800">
                <a:ea typeface="Arial"/>
                <a:cs charset="0" panose="020B0502040204020203" pitchFamily="34" typeface="Segoe UI"/>
                <a:sym typeface="Arial"/>
              </a:rPr>
              <a:t>Searchable index </a:t>
            </a:r>
          </a:p>
        </p:txBody>
      </p:sp>
      <p:sp>
        <p:nvSpPr>
          <p:cNvPr id="35" name="TextBox 34">
            <a:extLst>
              <a:ext uri="{FF2B5EF4-FFF2-40B4-BE49-F238E27FC236}">
                <a16:creationId xmlns:a16="http://schemas.microsoft.com/office/drawing/2014/main" id="{088C5177-199C-8BF5-49ED-ADAD115ED477}"/>
              </a:ext>
            </a:extLst>
          </p:cNvPr>
          <p:cNvSpPr txBox="1"/>
          <p:nvPr/>
        </p:nvSpPr>
        <p:spPr>
          <a:xfrm>
            <a:off x="373380" y="3763232"/>
            <a:ext cx="2329200" cy="369332"/>
          </a:xfrm>
          <a:prstGeom prst="rect">
            <a:avLst/>
          </a:prstGeom>
        </p:spPr>
        <p:txBody>
          <a:bodyPr anchor="t" anchorCtr="0" bIns="0" lIns="0" rIns="0" tIns="0" wrap="square">
            <a:spAutoFit/>
          </a:bodyPr>
          <a:lstStyle>
            <a:defPPr>
              <a:defRPr lang="en-US"/>
            </a:defPPr>
            <a:lvl1pPr algn="ctr" fontAlgn="auto" indent="0" lvl="0" marR="0">
              <a:lnSpc>
                <a:spcPct val="90000"/>
              </a:lnSpc>
              <a:spcBef>
                <a:spcPts val="1000"/>
              </a:spcBef>
              <a:spcAft>
                <a:spcPts val="0"/>
              </a:spcAft>
              <a:buClrTx/>
              <a:buSzTx/>
              <a:buFont charset="0" panose="020B0604020202020204" pitchFamily="34" typeface="Arial"/>
              <a:buNone/>
              <a:tabLst/>
              <a:defRPr b="0" baseline="0" cap="none" i="0" kumimoji="0" normalizeH="0" spc="0" strike="noStrike" sz="1000" u="none">
                <a:ln>
                  <a:noFill/>
                </a:ln>
                <a:effectLst/>
                <a:uLnTx/>
                <a:uFillTx/>
                <a:latin charset="0" panose="020B0502040204020203" pitchFamily="34" typeface="Segoe UI"/>
                <a:cs charset="0" panose="020B0502040204020203" pitchFamily="34" typeface="Segoe UI"/>
              </a:defRPr>
            </a:lvl1pPr>
            <a:lvl2pPr indent="-228600" marL="685800">
              <a:lnSpc>
                <a:spcPct val="90000"/>
              </a:lnSpc>
              <a:spcBef>
                <a:spcPts val="500"/>
              </a:spcBef>
              <a:buFont charset="0" panose="020B0604020202020204" pitchFamily="34" typeface="Arial"/>
              <a:buChar char="•"/>
              <a:defRPr sz="2400"/>
            </a:lvl2pPr>
            <a:lvl3pPr indent="-228600" marL="1143000">
              <a:lnSpc>
                <a:spcPct val="90000"/>
              </a:lnSpc>
              <a:spcBef>
                <a:spcPts val="500"/>
              </a:spcBef>
              <a:buFont charset="0" panose="020B0604020202020204" pitchFamily="34" typeface="Arial"/>
              <a:buChar char="•"/>
              <a:defRPr sz="2000"/>
            </a:lvl3pPr>
            <a:lvl4pPr indent="-228600" marL="1600200">
              <a:lnSpc>
                <a:spcPct val="90000"/>
              </a:lnSpc>
              <a:spcBef>
                <a:spcPts val="500"/>
              </a:spcBef>
              <a:buFont charset="0" panose="020B0604020202020204" pitchFamily="34" typeface="Arial"/>
              <a:buChar char="•"/>
            </a:lvl4pPr>
            <a:lvl5pPr indent="-228600" marL="2057400">
              <a:lnSpc>
                <a:spcPct val="90000"/>
              </a:lnSpc>
              <a:spcBef>
                <a:spcPts val="500"/>
              </a:spcBef>
              <a:buFont charset="0" panose="020B0604020202020204" pitchFamily="34" typeface="Arial"/>
              <a:buChar char="•"/>
            </a:lvl5pPr>
            <a:lvl6pPr indent="-228600" marL="2514600">
              <a:lnSpc>
                <a:spcPct val="90000"/>
              </a:lnSpc>
              <a:spcBef>
                <a:spcPts val="500"/>
              </a:spcBef>
              <a:buFont charset="0" panose="020B0604020202020204" pitchFamily="34" typeface="Arial"/>
              <a:buChar char="•"/>
            </a:lvl6pPr>
            <a:lvl7pPr indent="-228600" marL="2971800">
              <a:lnSpc>
                <a:spcPct val="90000"/>
              </a:lnSpc>
              <a:spcBef>
                <a:spcPts val="500"/>
              </a:spcBef>
              <a:buFont charset="0" panose="020B0604020202020204" pitchFamily="34" typeface="Arial"/>
              <a:buChar char="•"/>
            </a:lvl7pPr>
            <a:lvl8pPr indent="-228600" marL="3429000">
              <a:lnSpc>
                <a:spcPct val="90000"/>
              </a:lnSpc>
              <a:spcBef>
                <a:spcPts val="500"/>
              </a:spcBef>
              <a:buFont charset="0" panose="020B0604020202020204" pitchFamily="34" typeface="Arial"/>
              <a:buChar char="•"/>
            </a:lvl8pPr>
            <a:lvl9pPr indent="-228600" marL="3886200">
              <a:lnSpc>
                <a:spcPct val="90000"/>
              </a:lnSpc>
              <a:spcBef>
                <a:spcPts val="500"/>
              </a:spcBef>
              <a:buFont charset="0" panose="020B0604020202020204" pitchFamily="34" typeface="Arial"/>
              <a:buChar char="•"/>
            </a:lvl9pPr>
          </a:lstStyle>
          <a:p>
            <a:pPr algn="l">
              <a:lnSpc>
                <a:spcPct val="100000"/>
              </a:lnSpc>
              <a:spcBef>
                <a:spcPts val="0"/>
              </a:spcBef>
            </a:pPr>
            <a:r>
              <a:rPr dirty="0" lang="en-US" sz="800">
                <a:latin typeface="+mn-lt"/>
              </a:rPr>
              <a:t>Searchable indexed know-how articles relevant to the job to guide engineers in case of any queries</a:t>
            </a:r>
            <a:endParaRPr dirty="0" lang="en-IN" sz="800">
              <a:latin typeface="+mn-lt"/>
            </a:endParaRPr>
          </a:p>
        </p:txBody>
      </p:sp>
      <p:sp>
        <p:nvSpPr>
          <p:cNvPr id="29" name="Google Shape;587;ge62282129c_1_1215">
            <a:extLst>
              <a:ext uri="{FF2B5EF4-FFF2-40B4-BE49-F238E27FC236}">
                <a16:creationId xmlns:a16="http://schemas.microsoft.com/office/drawing/2014/main" id="{A9C8A99C-5322-E338-2BF1-DDC01CCC2B24}"/>
              </a:ext>
            </a:extLst>
          </p:cNvPr>
          <p:cNvSpPr txBox="1"/>
          <p:nvPr/>
        </p:nvSpPr>
        <p:spPr>
          <a:xfrm>
            <a:off x="373380" y="1374269"/>
            <a:ext cx="2329200" cy="492443"/>
          </a:xfrm>
          <a:prstGeom prst="rect">
            <a:avLst/>
          </a:prstGeom>
          <a:solidFill>
            <a:schemeClr val="bg2">
              <a:lumMod val="40000"/>
              <a:lumOff val="60000"/>
            </a:schemeClr>
          </a:solidFill>
        </p:spPr>
        <p:txBody>
          <a:bodyPr anchor="t" anchorCtr="0" bIns="0" lIns="0" rIns="0" tIns="0" wrap="square">
            <a:spAutoFit/>
          </a:bodyPr>
          <a:lstStyle>
            <a:defPPr>
              <a:defRPr lang="en-US"/>
            </a:defPPr>
            <a:lvl1pPr algn="ctr" fontAlgn="auto" indent="0" lvl="0" marR="0">
              <a:lnSpc>
                <a:spcPct val="90000"/>
              </a:lnSpc>
              <a:spcBef>
                <a:spcPts val="1000"/>
              </a:spcBef>
              <a:spcAft>
                <a:spcPts val="0"/>
              </a:spcAft>
              <a:buClrTx/>
              <a:buSzTx/>
              <a:buFont charset="0" panose="020B0604020202020204" pitchFamily="34" typeface="Arial"/>
              <a:buNone/>
              <a:tabLst/>
              <a:defRPr b="0" baseline="0" cap="none" i="0" kumimoji="0" normalizeH="0" spc="0" strike="noStrike" sz="900" u="none">
                <a:ln>
                  <a:noFill/>
                </a:ln>
                <a:effectLst/>
                <a:uLnTx/>
                <a:uFillTx/>
                <a:latin typeface="Segoe"/>
              </a:defRPr>
            </a:lvl1pPr>
            <a:lvl2pPr indent="-228600" marL="685800">
              <a:lnSpc>
                <a:spcPct val="90000"/>
              </a:lnSpc>
              <a:spcBef>
                <a:spcPts val="500"/>
              </a:spcBef>
              <a:buFont charset="0" panose="020B0604020202020204" pitchFamily="34" typeface="Arial"/>
              <a:buChar char="•"/>
              <a:defRPr sz="2400"/>
            </a:lvl2pPr>
            <a:lvl3pPr indent="-228600" marL="1143000">
              <a:lnSpc>
                <a:spcPct val="90000"/>
              </a:lnSpc>
              <a:spcBef>
                <a:spcPts val="500"/>
              </a:spcBef>
              <a:buFont charset="0" panose="020B0604020202020204" pitchFamily="34" typeface="Arial"/>
              <a:buChar char="•"/>
              <a:defRPr sz="2000"/>
            </a:lvl3pPr>
            <a:lvl4pPr indent="-228600" marL="1600200">
              <a:lnSpc>
                <a:spcPct val="90000"/>
              </a:lnSpc>
              <a:spcBef>
                <a:spcPts val="500"/>
              </a:spcBef>
              <a:buFont charset="0" panose="020B0604020202020204" pitchFamily="34" typeface="Arial"/>
              <a:buChar char="•"/>
            </a:lvl4pPr>
            <a:lvl5pPr indent="-228600" marL="2057400">
              <a:lnSpc>
                <a:spcPct val="90000"/>
              </a:lnSpc>
              <a:spcBef>
                <a:spcPts val="500"/>
              </a:spcBef>
              <a:buFont charset="0" panose="020B0604020202020204" pitchFamily="34" typeface="Arial"/>
              <a:buChar char="•"/>
            </a:lvl5pPr>
            <a:lvl6pPr indent="-228600" marL="2514600">
              <a:lnSpc>
                <a:spcPct val="90000"/>
              </a:lnSpc>
              <a:spcBef>
                <a:spcPts val="500"/>
              </a:spcBef>
              <a:buFont charset="0" panose="020B0604020202020204" pitchFamily="34" typeface="Arial"/>
              <a:buChar char="•"/>
            </a:lvl6pPr>
            <a:lvl7pPr indent="-228600" marL="2971800">
              <a:lnSpc>
                <a:spcPct val="90000"/>
              </a:lnSpc>
              <a:spcBef>
                <a:spcPts val="500"/>
              </a:spcBef>
              <a:buFont charset="0" panose="020B0604020202020204" pitchFamily="34" typeface="Arial"/>
              <a:buChar char="•"/>
            </a:lvl7pPr>
            <a:lvl8pPr indent="-228600" marL="3429000">
              <a:lnSpc>
                <a:spcPct val="90000"/>
              </a:lnSpc>
              <a:spcBef>
                <a:spcPts val="500"/>
              </a:spcBef>
              <a:buFont charset="0" panose="020B0604020202020204" pitchFamily="34" typeface="Arial"/>
              <a:buChar char="•"/>
            </a:lvl8pPr>
            <a:lvl9pPr indent="-228600" marL="3886200">
              <a:lnSpc>
                <a:spcPct val="90000"/>
              </a:lnSpc>
              <a:spcBef>
                <a:spcPts val="500"/>
              </a:spcBef>
              <a:buFont charset="0" panose="020B0604020202020204" pitchFamily="34" typeface="Arial"/>
              <a:buChar char="•"/>
            </a:lvl9pPr>
          </a:lstStyle>
          <a:p>
            <a:pPr algn="l">
              <a:lnSpc>
                <a:spcPct val="100000"/>
              </a:lnSpc>
              <a:spcBef>
                <a:spcPts val="0"/>
              </a:spcBef>
            </a:pPr>
            <a:r>
              <a:rPr dirty="0" lang="en-US" sz="800">
                <a:latin typeface="+mn-lt"/>
                <a:cs charset="0" panose="020B0502040204020203" pitchFamily="34" typeface="Segoe UI"/>
                <a:sym typeface="Helvetica Neue"/>
              </a:rPr>
              <a:t>Field engineers get auto-alerts if they miss capturing any details. In case of any challenges or roadblocks, engineers can access a repository of articles for quick guidance.</a:t>
            </a:r>
            <a:endParaRPr dirty="0" sz="800">
              <a:latin typeface="+mn-lt"/>
              <a:cs charset="0" panose="020B0502040204020203" pitchFamily="34" typeface="Segoe UI"/>
              <a:sym typeface="Helvetica Neue"/>
            </a:endParaRPr>
          </a:p>
        </p:txBody>
      </p:sp>
      <p:sp>
        <p:nvSpPr>
          <p:cNvPr id="30" name="Google Shape;587;ge62282129c_1_1215">
            <a:extLst>
              <a:ext uri="{FF2B5EF4-FFF2-40B4-BE49-F238E27FC236}">
                <a16:creationId xmlns:a16="http://schemas.microsoft.com/office/drawing/2014/main" id="{70274AA2-C354-F378-E08F-3CC828664C3F}"/>
              </a:ext>
            </a:extLst>
          </p:cNvPr>
          <p:cNvSpPr txBox="1"/>
          <p:nvPr/>
        </p:nvSpPr>
        <p:spPr>
          <a:xfrm>
            <a:off x="2973018" y="1374269"/>
            <a:ext cx="2766079" cy="369332"/>
          </a:xfrm>
          <a:prstGeom prst="rect">
            <a:avLst/>
          </a:prstGeom>
          <a:solidFill>
            <a:schemeClr val="bg2">
              <a:lumMod val="40000"/>
              <a:lumOff val="60000"/>
            </a:schemeClr>
          </a:solidFill>
        </p:spPr>
        <p:txBody>
          <a:bodyPr anchor="t" anchorCtr="0" bIns="0" lIns="0" rIns="0" tIns="0" wrap="square">
            <a:spAutoFit/>
          </a:bodyPr>
          <a:lstStyle>
            <a:defPPr>
              <a:defRPr lang="en-US"/>
            </a:defPPr>
            <a:lvl1pPr fontAlgn="auto" indent="0" lvl="0" marR="0">
              <a:lnSpc>
                <a:spcPct val="90000"/>
              </a:lnSpc>
              <a:spcBef>
                <a:spcPts val="1000"/>
              </a:spcBef>
              <a:spcAft>
                <a:spcPts val="0"/>
              </a:spcAft>
              <a:buClrTx/>
              <a:buSzTx/>
              <a:buFont charset="0" panose="020B0604020202020204" pitchFamily="34" typeface="Arial"/>
              <a:buNone/>
              <a:tabLst/>
              <a:defRPr b="0" baseline="0" cap="none" i="0" kumimoji="0" normalizeH="0" spc="0" strike="noStrike" sz="800" u="none">
                <a:ln>
                  <a:noFill/>
                </a:ln>
                <a:effectLst/>
                <a:uLnTx/>
                <a:uFillTx/>
                <a:latin typeface="+mj-lt"/>
                <a:cs charset="0" panose="020B0502040204020203" pitchFamily="34" typeface="Segoe UI"/>
              </a:defRPr>
            </a:lvl1pPr>
            <a:lvl2pPr indent="-228600" marL="685800">
              <a:lnSpc>
                <a:spcPct val="90000"/>
              </a:lnSpc>
              <a:spcBef>
                <a:spcPts val="500"/>
              </a:spcBef>
              <a:buFont charset="0" panose="020B0604020202020204" pitchFamily="34" typeface="Arial"/>
              <a:buChar char="•"/>
              <a:defRPr sz="2400"/>
            </a:lvl2pPr>
            <a:lvl3pPr indent="-228600" marL="1143000">
              <a:lnSpc>
                <a:spcPct val="90000"/>
              </a:lnSpc>
              <a:spcBef>
                <a:spcPts val="500"/>
              </a:spcBef>
              <a:buFont charset="0" panose="020B0604020202020204" pitchFamily="34" typeface="Arial"/>
              <a:buChar char="•"/>
              <a:defRPr sz="2000"/>
            </a:lvl3pPr>
            <a:lvl4pPr indent="-228600" marL="1600200">
              <a:lnSpc>
                <a:spcPct val="90000"/>
              </a:lnSpc>
              <a:spcBef>
                <a:spcPts val="500"/>
              </a:spcBef>
              <a:buFont charset="0" panose="020B0604020202020204" pitchFamily="34" typeface="Arial"/>
              <a:buChar char="•"/>
            </a:lvl4pPr>
            <a:lvl5pPr indent="-228600" marL="2057400">
              <a:lnSpc>
                <a:spcPct val="90000"/>
              </a:lnSpc>
              <a:spcBef>
                <a:spcPts val="500"/>
              </a:spcBef>
              <a:buFont charset="0" panose="020B0604020202020204" pitchFamily="34" typeface="Arial"/>
              <a:buChar char="•"/>
            </a:lvl5pPr>
            <a:lvl6pPr indent="-228600" marL="2514600">
              <a:lnSpc>
                <a:spcPct val="90000"/>
              </a:lnSpc>
              <a:spcBef>
                <a:spcPts val="500"/>
              </a:spcBef>
              <a:buFont charset="0" panose="020B0604020202020204" pitchFamily="34" typeface="Arial"/>
              <a:buChar char="•"/>
            </a:lvl6pPr>
            <a:lvl7pPr indent="-228600" marL="2971800">
              <a:lnSpc>
                <a:spcPct val="90000"/>
              </a:lnSpc>
              <a:spcBef>
                <a:spcPts val="500"/>
              </a:spcBef>
              <a:buFont charset="0" panose="020B0604020202020204" pitchFamily="34" typeface="Arial"/>
              <a:buChar char="•"/>
            </a:lvl7pPr>
            <a:lvl8pPr indent="-228600" marL="3429000">
              <a:lnSpc>
                <a:spcPct val="90000"/>
              </a:lnSpc>
              <a:spcBef>
                <a:spcPts val="500"/>
              </a:spcBef>
              <a:buFont charset="0" panose="020B0604020202020204" pitchFamily="34" typeface="Arial"/>
              <a:buChar char="•"/>
            </a:lvl8pPr>
            <a:lvl9pPr indent="-228600" marL="3886200">
              <a:lnSpc>
                <a:spcPct val="90000"/>
              </a:lnSpc>
              <a:spcBef>
                <a:spcPts val="500"/>
              </a:spcBef>
              <a:buFont charset="0" panose="020B0604020202020204" pitchFamily="34" typeface="Arial"/>
              <a:buChar char="•"/>
            </a:lvl9pPr>
          </a:lstStyle>
          <a:p>
            <a:pPr>
              <a:lnSpc>
                <a:spcPct val="100000"/>
              </a:lnSpc>
              <a:spcBef>
                <a:spcPts val="0"/>
              </a:spcBef>
            </a:pPr>
            <a:r>
              <a:rPr dirty="0" lang="en-US">
                <a:latin typeface="+mn-lt"/>
                <a:sym typeface="Helvetica Neue"/>
              </a:rPr>
              <a:t>Remote view of the status and activities performed within the jobs is provided to supervisors. This enables job location tracking and remote allocation of jobs.</a:t>
            </a:r>
            <a:endParaRPr dirty="0">
              <a:latin typeface="+mn-lt"/>
              <a:sym typeface="Helvetica Neue"/>
            </a:endParaRPr>
          </a:p>
        </p:txBody>
      </p:sp>
      <p:sp>
        <p:nvSpPr>
          <p:cNvPr id="31" name="Google Shape;587;ge62282129c_1_1215">
            <a:extLst>
              <a:ext uri="{FF2B5EF4-FFF2-40B4-BE49-F238E27FC236}">
                <a16:creationId xmlns:a16="http://schemas.microsoft.com/office/drawing/2014/main" id="{F6379E6E-6E06-1B6F-B8C1-82FE7100FC5E}"/>
              </a:ext>
            </a:extLst>
          </p:cNvPr>
          <p:cNvSpPr txBox="1"/>
          <p:nvPr/>
        </p:nvSpPr>
        <p:spPr>
          <a:xfrm>
            <a:off x="6014886" y="1374269"/>
            <a:ext cx="2756342" cy="492443"/>
          </a:xfrm>
          <a:prstGeom prst="rect">
            <a:avLst/>
          </a:prstGeom>
          <a:solidFill>
            <a:schemeClr val="bg2">
              <a:lumMod val="40000"/>
              <a:lumOff val="60000"/>
            </a:schemeClr>
          </a:solidFill>
        </p:spPr>
        <p:txBody>
          <a:bodyPr anchor="t" anchorCtr="0" bIns="0" lIns="0" rIns="0" tIns="0" wrap="square">
            <a:spAutoFit/>
          </a:bodyPr>
          <a:lstStyle>
            <a:defPPr>
              <a:defRPr lang="en-US"/>
            </a:defPPr>
            <a:lvl1pPr fontAlgn="auto" indent="0" lvl="0" marR="0">
              <a:lnSpc>
                <a:spcPct val="90000"/>
              </a:lnSpc>
              <a:spcBef>
                <a:spcPts val="1000"/>
              </a:spcBef>
              <a:spcAft>
                <a:spcPts val="0"/>
              </a:spcAft>
              <a:buClrTx/>
              <a:buSzTx/>
              <a:buFont charset="0" panose="020B0604020202020204" pitchFamily="34" typeface="Arial"/>
              <a:buNone/>
              <a:tabLst/>
              <a:defRPr b="0" baseline="0" cap="none" i="0" kumimoji="0" normalizeH="0" spc="0" strike="noStrike" sz="800" u="none">
                <a:ln>
                  <a:noFill/>
                </a:ln>
                <a:effectLst/>
                <a:uLnTx/>
                <a:uFillTx/>
                <a:latin typeface="+mj-lt"/>
                <a:cs charset="0" panose="020B0502040204020203" pitchFamily="34" typeface="Segoe UI"/>
              </a:defRPr>
            </a:lvl1pPr>
            <a:lvl2pPr indent="-228600" marL="685800">
              <a:lnSpc>
                <a:spcPct val="90000"/>
              </a:lnSpc>
              <a:spcBef>
                <a:spcPts val="500"/>
              </a:spcBef>
              <a:buFont charset="0" panose="020B0604020202020204" pitchFamily="34" typeface="Arial"/>
              <a:buChar char="•"/>
              <a:defRPr sz="2400"/>
            </a:lvl2pPr>
            <a:lvl3pPr indent="-228600" marL="1143000">
              <a:lnSpc>
                <a:spcPct val="90000"/>
              </a:lnSpc>
              <a:spcBef>
                <a:spcPts val="500"/>
              </a:spcBef>
              <a:buFont charset="0" panose="020B0604020202020204" pitchFamily="34" typeface="Arial"/>
              <a:buChar char="•"/>
              <a:defRPr sz="2000"/>
            </a:lvl3pPr>
            <a:lvl4pPr indent="-228600" marL="1600200">
              <a:lnSpc>
                <a:spcPct val="90000"/>
              </a:lnSpc>
              <a:spcBef>
                <a:spcPts val="500"/>
              </a:spcBef>
              <a:buFont charset="0" panose="020B0604020202020204" pitchFamily="34" typeface="Arial"/>
              <a:buChar char="•"/>
            </a:lvl4pPr>
            <a:lvl5pPr indent="-228600" marL="2057400">
              <a:lnSpc>
                <a:spcPct val="90000"/>
              </a:lnSpc>
              <a:spcBef>
                <a:spcPts val="500"/>
              </a:spcBef>
              <a:buFont charset="0" panose="020B0604020202020204" pitchFamily="34" typeface="Arial"/>
              <a:buChar char="•"/>
            </a:lvl5pPr>
            <a:lvl6pPr indent="-228600" marL="2514600">
              <a:lnSpc>
                <a:spcPct val="90000"/>
              </a:lnSpc>
              <a:spcBef>
                <a:spcPts val="500"/>
              </a:spcBef>
              <a:buFont charset="0" panose="020B0604020202020204" pitchFamily="34" typeface="Arial"/>
              <a:buChar char="•"/>
            </a:lvl6pPr>
            <a:lvl7pPr indent="-228600" marL="2971800">
              <a:lnSpc>
                <a:spcPct val="90000"/>
              </a:lnSpc>
              <a:spcBef>
                <a:spcPts val="500"/>
              </a:spcBef>
              <a:buFont charset="0" panose="020B0604020202020204" pitchFamily="34" typeface="Arial"/>
              <a:buChar char="•"/>
            </a:lvl7pPr>
            <a:lvl8pPr indent="-228600" marL="3429000">
              <a:lnSpc>
                <a:spcPct val="90000"/>
              </a:lnSpc>
              <a:spcBef>
                <a:spcPts val="500"/>
              </a:spcBef>
              <a:buFont charset="0" panose="020B0604020202020204" pitchFamily="34" typeface="Arial"/>
              <a:buChar char="•"/>
            </a:lvl8pPr>
            <a:lvl9pPr indent="-228600" marL="3886200">
              <a:lnSpc>
                <a:spcPct val="90000"/>
              </a:lnSpc>
              <a:spcBef>
                <a:spcPts val="500"/>
              </a:spcBef>
              <a:buFont charset="0" panose="020B0604020202020204" pitchFamily="34" typeface="Arial"/>
              <a:buChar char="•"/>
            </a:lvl9pPr>
          </a:lstStyle>
          <a:p>
            <a:pPr>
              <a:lnSpc>
                <a:spcPct val="100000"/>
              </a:lnSpc>
              <a:spcBef>
                <a:spcPts val="0"/>
              </a:spcBef>
            </a:pPr>
            <a:r>
              <a:rPr dirty="0" lang="en-US">
                <a:latin typeface="+mn-lt"/>
                <a:sym typeface="Helvetica Neue"/>
              </a:rPr>
              <a:t>Auditors have access to videos for performing remote audits. These videos being auto tagged with annotated images, provide details about real issues and solution performed.   </a:t>
            </a:r>
            <a:endParaRPr dirty="0">
              <a:latin typeface="+mn-lt"/>
              <a:sym typeface="Helvetica Neue"/>
            </a:endParaRPr>
          </a:p>
        </p:txBody>
      </p:sp>
      <p:sp>
        <p:nvSpPr>
          <p:cNvPr id="66" name="TextBox 65">
            <a:extLst>
              <a:ext uri="{FF2B5EF4-FFF2-40B4-BE49-F238E27FC236}">
                <a16:creationId xmlns:a16="http://schemas.microsoft.com/office/drawing/2014/main" id="{8966B6C0-8FE3-80B8-7BD9-D6E655CB80F2}"/>
              </a:ext>
            </a:extLst>
          </p:cNvPr>
          <p:cNvSpPr txBox="1"/>
          <p:nvPr/>
        </p:nvSpPr>
        <p:spPr>
          <a:xfrm>
            <a:off x="224247" y="774983"/>
            <a:ext cx="7563393" cy="246221"/>
          </a:xfrm>
          <a:prstGeom prst="rect">
            <a:avLst/>
          </a:prstGeom>
          <a:noFill/>
        </p:spPr>
        <p:txBody>
          <a:bodyPr wrap="square">
            <a:spAutoFit/>
          </a:bodyPr>
          <a:lstStyle/>
          <a:p>
            <a:r>
              <a:rPr dirty="0" lang="en-US" sz="1000"/>
              <a:t>Provides AI-powered recommendations and real-time visibility into the jobs to supervisors, auditors and field engineers</a:t>
            </a:r>
          </a:p>
        </p:txBody>
      </p:sp>
      <p:grpSp>
        <p:nvGrpSpPr>
          <p:cNvPr id="3" name="Group 2">
            <a:extLst>
              <a:ext uri="{FF2B5EF4-FFF2-40B4-BE49-F238E27FC236}">
                <a16:creationId xmlns:a16="http://schemas.microsoft.com/office/drawing/2014/main" id="{5E10851B-2D1D-27C5-6287-D29EADA1F716}"/>
              </a:ext>
            </a:extLst>
          </p:cNvPr>
          <p:cNvGrpSpPr/>
          <p:nvPr/>
        </p:nvGrpSpPr>
        <p:grpSpPr>
          <a:xfrm>
            <a:off x="7099384" y="214075"/>
            <a:ext cx="1182785" cy="360000"/>
            <a:chOff x="7052669" y="322055"/>
            <a:chExt cx="1182785" cy="360000"/>
          </a:xfrm>
        </p:grpSpPr>
        <p:grpSp>
          <p:nvGrpSpPr>
            <p:cNvPr id="11" name="Group 10">
              <a:extLst>
                <a:ext uri="{FF2B5EF4-FFF2-40B4-BE49-F238E27FC236}">
                  <a16:creationId xmlns:a16="http://schemas.microsoft.com/office/drawing/2014/main" id="{A7F7BCA5-425A-C67F-928B-7E407A212560}"/>
                </a:ext>
              </a:extLst>
            </p:cNvPr>
            <p:cNvGrpSpPr/>
            <p:nvPr/>
          </p:nvGrpSpPr>
          <p:grpSpPr>
            <a:xfrm>
              <a:off x="7052669" y="322055"/>
              <a:ext cx="360000" cy="360000"/>
              <a:chOff x="6855559" y="322055"/>
              <a:chExt cx="360000" cy="360000"/>
            </a:xfrm>
          </p:grpSpPr>
          <p:sp>
            <p:nvSpPr>
              <p:cNvPr id="46" name="Rectangle 45">
                <a:extLst>
                  <a:ext uri="{FF2B5EF4-FFF2-40B4-BE49-F238E27FC236}">
                    <a16:creationId xmlns:a16="http://schemas.microsoft.com/office/drawing/2014/main" id="{EC87CC3B-5095-9C21-C42B-556692F6FA8C}"/>
                  </a:ext>
                </a:extLst>
              </p:cNvPr>
              <p:cNvSpPr/>
              <p:nvPr/>
            </p:nvSpPr>
            <p:spPr>
              <a:xfrm>
                <a:off x="6855559" y="322055"/>
                <a:ext cx="360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IN"/>
              </a:p>
            </p:txBody>
          </p:sp>
          <p:pic>
            <p:nvPicPr>
              <p:cNvPr descr="Web cam outline" id="68" name="Graphic 67">
                <a:extLst>
                  <a:ext uri="{FF2B5EF4-FFF2-40B4-BE49-F238E27FC236}">
                    <a16:creationId xmlns:a16="http://schemas.microsoft.com/office/drawing/2014/main" id="{7BB2BA01-4134-3DF2-AB16-480D5CD5D05B}"/>
                  </a:ext>
                </a:extLst>
              </p:cNvPr>
              <p:cNvPicPr>
                <a:picLocks noChangeAspect="1"/>
              </p:cNvPicPr>
              <p:nvPr/>
            </p:nvPicPr>
            <p:blipFill rotWithShape="1">
              <a:blip cstate="print"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137" l="137" r="137" t="137"/>
              <a:stretch/>
            </p:blipFill>
            <p:spPr>
              <a:xfrm>
                <a:off x="6895282" y="361780"/>
                <a:ext cx="280555" cy="280551"/>
              </a:xfrm>
              <a:prstGeom prst="rect">
                <a:avLst/>
              </a:prstGeom>
            </p:spPr>
          </p:pic>
        </p:grpSp>
        <p:grpSp>
          <p:nvGrpSpPr>
            <p:cNvPr id="21" name="Group 20">
              <a:extLst>
                <a:ext uri="{FF2B5EF4-FFF2-40B4-BE49-F238E27FC236}">
                  <a16:creationId xmlns:a16="http://schemas.microsoft.com/office/drawing/2014/main" id="{A5663C26-AE19-6AF2-E2E6-45E012A43D6D}"/>
                </a:ext>
              </a:extLst>
            </p:cNvPr>
            <p:cNvGrpSpPr/>
            <p:nvPr/>
          </p:nvGrpSpPr>
          <p:grpSpPr>
            <a:xfrm>
              <a:off x="7464062" y="322055"/>
              <a:ext cx="360000" cy="360000"/>
              <a:chOff x="7365507" y="322055"/>
              <a:chExt cx="360000" cy="360000"/>
            </a:xfrm>
          </p:grpSpPr>
          <p:sp>
            <p:nvSpPr>
              <p:cNvPr id="33" name="Rectangle 32">
                <a:extLst>
                  <a:ext uri="{FF2B5EF4-FFF2-40B4-BE49-F238E27FC236}">
                    <a16:creationId xmlns:a16="http://schemas.microsoft.com/office/drawing/2014/main" id="{2E0C530A-9DE8-F75C-4C18-92C5446FE427}"/>
                  </a:ext>
                </a:extLst>
              </p:cNvPr>
              <p:cNvSpPr/>
              <p:nvPr/>
            </p:nvSpPr>
            <p:spPr>
              <a:xfrm>
                <a:off x="7365507" y="322055"/>
                <a:ext cx="3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IN"/>
              </a:p>
            </p:txBody>
          </p:sp>
          <p:pic>
            <p:nvPicPr>
              <p:cNvPr descr="Internet Of Things outline" id="41" name="Graphic 40">
                <a:extLst>
                  <a:ext uri="{FF2B5EF4-FFF2-40B4-BE49-F238E27FC236}">
                    <a16:creationId xmlns:a16="http://schemas.microsoft.com/office/drawing/2014/main" id="{9F0AC7C0-4312-0AD0-2698-8A2FA43DBF4E}"/>
                  </a:ext>
                </a:extLst>
              </p:cNvPr>
              <p:cNvPicPr>
                <a:picLocks noChangeAspect="1"/>
              </p:cNvPicPr>
              <p:nvPr/>
            </p:nvPicPr>
            <p:blipFill>
              <a:blip cstate="print"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7405231" y="361780"/>
                <a:ext cx="280552" cy="280551"/>
              </a:xfrm>
              <a:prstGeom prst="rect">
                <a:avLst/>
              </a:prstGeom>
            </p:spPr>
          </p:pic>
        </p:grpSp>
        <p:grpSp>
          <p:nvGrpSpPr>
            <p:cNvPr id="22" name="Group 21">
              <a:extLst>
                <a:ext uri="{FF2B5EF4-FFF2-40B4-BE49-F238E27FC236}">
                  <a16:creationId xmlns:a16="http://schemas.microsoft.com/office/drawing/2014/main" id="{6084056A-49CC-C377-9CDB-78C8A8784E4C}"/>
                </a:ext>
              </a:extLst>
            </p:cNvPr>
            <p:cNvGrpSpPr/>
            <p:nvPr/>
          </p:nvGrpSpPr>
          <p:grpSpPr>
            <a:xfrm>
              <a:off x="7875454" y="322055"/>
              <a:ext cx="360000" cy="360000"/>
              <a:chOff x="7875454" y="322055"/>
              <a:chExt cx="360000" cy="360000"/>
            </a:xfrm>
          </p:grpSpPr>
          <p:sp>
            <p:nvSpPr>
              <p:cNvPr id="28" name="Rectangle 27">
                <a:extLst>
                  <a:ext uri="{FF2B5EF4-FFF2-40B4-BE49-F238E27FC236}">
                    <a16:creationId xmlns:a16="http://schemas.microsoft.com/office/drawing/2014/main" id="{F808567F-F836-34A0-0509-21A96AFC8D0F}"/>
                  </a:ext>
                </a:extLst>
              </p:cNvPr>
              <p:cNvSpPr/>
              <p:nvPr/>
            </p:nvSpPr>
            <p:spPr>
              <a:xfrm>
                <a:off x="7875454" y="322055"/>
                <a:ext cx="360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IN"/>
              </a:p>
            </p:txBody>
          </p:sp>
          <p:pic>
            <p:nvPicPr>
              <p:cNvPr descr="Ui Ux outline" id="32" name="Graphic 31">
                <a:extLst>
                  <a:ext uri="{FF2B5EF4-FFF2-40B4-BE49-F238E27FC236}">
                    <a16:creationId xmlns:a16="http://schemas.microsoft.com/office/drawing/2014/main" id="{1ECCBC31-0A96-9887-70F9-1523E712AB0D}"/>
                  </a:ext>
                </a:extLst>
              </p:cNvPr>
              <p:cNvPicPr>
                <a:picLocks noChangeAspect="1"/>
              </p:cNvPicPr>
              <p:nvPr/>
            </p:nvPicPr>
            <p:blipFill>
              <a:blip cstate="print"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7915178" y="361780"/>
                <a:ext cx="280552" cy="280551"/>
              </a:xfrm>
              <a:prstGeom prst="rect">
                <a:avLst/>
              </a:prstGeom>
            </p:spPr>
          </p:pic>
        </p:grpSp>
      </p:grpSp>
    </p:spTree>
    <p:extLst>
      <p:ext uri="{BB962C8B-B14F-4D97-AF65-F5344CB8AC3E}">
        <p14:creationId xmlns:p14="http://schemas.microsoft.com/office/powerpoint/2010/main" val="2741595389"/>
      </p:ext>
    </p:extLst>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16EAA-9F89-82A8-F512-68836BAACF13}"/>
              </a:ext>
            </a:extLst>
          </p:cNvPr>
          <p:cNvSpPr>
            <a:spLocks noGrp="1"/>
          </p:cNvSpPr>
          <p:nvPr>
            <p:ph type="title"/>
          </p:nvPr>
        </p:nvSpPr>
        <p:spPr>
          <a:xfrm>
            <a:off x="224247" y="188464"/>
            <a:ext cx="8133940" cy="646331"/>
          </a:xfrm>
        </p:spPr>
        <p:txBody>
          <a:bodyPr/>
          <a:lstStyle/>
          <a:p>
            <a:r>
              <a:rPr dirty="0" lang="en-US" sz="1800"/>
              <a:t>Smart Dashboards – Leverage </a:t>
            </a:r>
            <a:r>
              <a:rPr b="1" dirty="0" lang="en-US" sz="1800"/>
              <a:t>Intelligent Reports and </a:t>
            </a:r>
            <a:br>
              <a:rPr b="1" dirty="0" lang="en-US" sz="1800"/>
            </a:br>
            <a:r>
              <a:rPr b="1" dirty="0" lang="en-US" sz="1800"/>
              <a:t>Dashboards </a:t>
            </a:r>
            <a:r>
              <a:rPr dirty="0" lang="en-US" sz="1800"/>
              <a:t>to drive smart decision making</a:t>
            </a:r>
            <a:endParaRPr dirty="0" lang="en-IN" sz="1800"/>
          </a:p>
        </p:txBody>
      </p:sp>
      <p:sp>
        <p:nvSpPr>
          <p:cNvPr id="4" name="Google Shape;505;ge62282129c_1_790">
            <a:extLst>
              <a:ext uri="{FF2B5EF4-FFF2-40B4-BE49-F238E27FC236}">
                <a16:creationId xmlns:a16="http://schemas.microsoft.com/office/drawing/2014/main" id="{72427C20-F104-D647-E5FE-CD23071D07D7}"/>
              </a:ext>
            </a:extLst>
          </p:cNvPr>
          <p:cNvSpPr txBox="1"/>
          <p:nvPr/>
        </p:nvSpPr>
        <p:spPr>
          <a:xfrm>
            <a:off x="1933757" y="4239496"/>
            <a:ext cx="3916181" cy="307777"/>
          </a:xfrm>
          <a:prstGeom prst="rect">
            <a:avLst/>
          </a:prstGeom>
          <a:noFill/>
          <a:ln>
            <a:noFill/>
          </a:ln>
        </p:spPr>
        <p:txBody>
          <a:bodyPr anchor="t" anchorCtr="0" bIns="0" lIns="0" rIns="0" spcFirstLastPara="1" tIns="0" wrap="square">
            <a:spAutoFit/>
          </a:bodyPr>
          <a:lstStyle/>
          <a:p>
            <a:pPr algn="ctr">
              <a:buClr>
                <a:srgbClr val="000000"/>
              </a:buClr>
              <a:buSzPts val="1300"/>
            </a:pPr>
            <a:r>
              <a:rPr dirty="0" lang="en-US" sz="1000">
                <a:ea typeface="Roboto"/>
                <a:cs charset="0" panose="020B0502040204020203" pitchFamily="34" typeface="Segoe UI"/>
                <a:sym typeface="Roboto"/>
              </a:rPr>
              <a:t>Use the Dashboard to </a:t>
            </a:r>
            <a:r>
              <a:rPr b="1" dirty="0" lang="en-US" sz="1000">
                <a:ea typeface="Roboto"/>
                <a:cs charset="0" panose="020B0502040204020203" pitchFamily="34" typeface="Segoe UI"/>
                <a:sym typeface="Roboto"/>
              </a:rPr>
              <a:t>View how work is progressing</a:t>
            </a:r>
            <a:r>
              <a:rPr dirty="0" lang="en-US" sz="1000">
                <a:ea typeface="Roboto"/>
                <a:cs charset="0" panose="020B0502040204020203" pitchFamily="34" typeface="Segoe UI"/>
                <a:sym typeface="Roboto"/>
              </a:rPr>
              <a:t> and configure it to </a:t>
            </a:r>
            <a:r>
              <a:rPr b="1" dirty="0" lang="en-US" sz="1000">
                <a:ea typeface="Roboto"/>
                <a:cs charset="0" panose="020B0502040204020203" pitchFamily="34" typeface="Segoe UI"/>
                <a:sym typeface="Roboto"/>
              </a:rPr>
              <a:t>show the relevant KPIs</a:t>
            </a:r>
            <a:r>
              <a:rPr dirty="0" lang="en-US" sz="1000">
                <a:ea typeface="Roboto"/>
                <a:cs charset="0" panose="020B0502040204020203" pitchFamily="34" typeface="Segoe UI"/>
                <a:sym typeface="Roboto"/>
              </a:rPr>
              <a:t> that you need to succeed</a:t>
            </a:r>
            <a:endParaRPr dirty="0" sz="1000">
              <a:ea typeface="Arial"/>
              <a:cs charset="0" panose="020B0502040204020203" pitchFamily="34" typeface="Segoe UI"/>
              <a:sym typeface="Arial"/>
            </a:endParaRPr>
          </a:p>
        </p:txBody>
      </p:sp>
      <p:grpSp>
        <p:nvGrpSpPr>
          <p:cNvPr id="5" name="Group 4">
            <a:extLst>
              <a:ext uri="{FF2B5EF4-FFF2-40B4-BE49-F238E27FC236}">
                <a16:creationId xmlns:a16="http://schemas.microsoft.com/office/drawing/2014/main" id="{DC8073F6-FF63-41F7-6950-E7353006A9A8}"/>
              </a:ext>
            </a:extLst>
          </p:cNvPr>
          <p:cNvGrpSpPr/>
          <p:nvPr/>
        </p:nvGrpSpPr>
        <p:grpSpPr>
          <a:xfrm>
            <a:off x="2020275" y="1692110"/>
            <a:ext cx="3743144" cy="2442693"/>
            <a:chOff x="1925421" y="1517029"/>
            <a:chExt cx="3916183" cy="2555614"/>
          </a:xfrm>
        </p:grpSpPr>
        <p:pic>
          <p:nvPicPr>
            <p:cNvPr id="6" name="Google Shape;502;ge62282129c_1_790">
              <a:extLst>
                <a:ext uri="{FF2B5EF4-FFF2-40B4-BE49-F238E27FC236}">
                  <a16:creationId xmlns:a16="http://schemas.microsoft.com/office/drawing/2014/main" id="{F5BB3F17-9E82-A225-4A62-49912811A67E}"/>
                </a:ext>
              </a:extLst>
            </p:cNvPr>
            <p:cNvPicPr preferRelativeResize="0"/>
            <p:nvPr/>
          </p:nvPicPr>
          <p:blipFill rotWithShape="1">
            <a:blip r:embed="rId2">
              <a:alphaModFix/>
            </a:blip>
            <a:srcRect/>
            <a:stretch/>
          </p:blipFill>
          <p:spPr>
            <a:xfrm>
              <a:off x="2137891" y="1648520"/>
              <a:ext cx="3164438" cy="1621356"/>
            </a:xfrm>
            <a:prstGeom prst="rect">
              <a:avLst/>
            </a:prstGeom>
            <a:noFill/>
            <a:ln cap="flat" cmpd="sng" w="9525">
              <a:solidFill>
                <a:schemeClr val="accent3"/>
              </a:solidFill>
              <a:prstDash val="solid"/>
              <a:round/>
              <a:headEnd len="sm" type="none" w="sm"/>
              <a:tailEnd len="sm" type="none" w="sm"/>
            </a:ln>
            <a:effectLst/>
          </p:spPr>
        </p:pic>
        <p:pic>
          <p:nvPicPr>
            <p:cNvPr id="7" name="Google Shape;506;ge62282129c_1_790">
              <a:extLst>
                <a:ext uri="{FF2B5EF4-FFF2-40B4-BE49-F238E27FC236}">
                  <a16:creationId xmlns:a16="http://schemas.microsoft.com/office/drawing/2014/main" id="{964B5F9B-082D-3CEA-14E7-395EF4DB9D6D}"/>
                </a:ext>
              </a:extLst>
            </p:cNvPr>
            <p:cNvPicPr preferRelativeResize="0"/>
            <p:nvPr/>
          </p:nvPicPr>
          <p:blipFill rotWithShape="1">
            <a:blip r:embed="rId3">
              <a:alphaModFix/>
            </a:blip>
            <a:srcRect/>
            <a:stretch/>
          </p:blipFill>
          <p:spPr>
            <a:xfrm>
              <a:off x="1925421" y="1517029"/>
              <a:ext cx="1166053" cy="761685"/>
            </a:xfrm>
            <a:prstGeom prst="rect">
              <a:avLst/>
            </a:prstGeom>
            <a:noFill/>
            <a:ln cap="flat" cmpd="sng" w="9525">
              <a:solidFill>
                <a:schemeClr val="accent3"/>
              </a:solidFill>
              <a:prstDash val="solid"/>
              <a:round/>
              <a:headEnd len="sm" type="none" w="sm"/>
              <a:tailEnd len="sm" type="none" w="sm"/>
            </a:ln>
            <a:effectLst/>
          </p:spPr>
        </p:pic>
        <p:pic>
          <p:nvPicPr>
            <p:cNvPr id="8" name="Google Shape;507;ge62282129c_1_790">
              <a:extLst>
                <a:ext uri="{FF2B5EF4-FFF2-40B4-BE49-F238E27FC236}">
                  <a16:creationId xmlns:a16="http://schemas.microsoft.com/office/drawing/2014/main" id="{843FD832-78E3-8BC8-37CF-9FC6B192B68C}"/>
                </a:ext>
              </a:extLst>
            </p:cNvPr>
            <p:cNvPicPr preferRelativeResize="0"/>
            <p:nvPr/>
          </p:nvPicPr>
          <p:blipFill rotWithShape="1">
            <a:blip r:embed="rId4">
              <a:alphaModFix/>
            </a:blip>
            <a:srcRect/>
            <a:stretch/>
          </p:blipFill>
          <p:spPr>
            <a:xfrm>
              <a:off x="3302396" y="2919381"/>
              <a:ext cx="2539208" cy="1153262"/>
            </a:xfrm>
            <a:prstGeom prst="rect">
              <a:avLst/>
            </a:prstGeom>
            <a:noFill/>
            <a:ln cap="flat" cmpd="sng" w="9525">
              <a:solidFill>
                <a:schemeClr val="accent3"/>
              </a:solidFill>
              <a:prstDash val="solid"/>
              <a:round/>
              <a:headEnd len="sm" type="none" w="sm"/>
              <a:tailEnd len="sm" type="none" w="sm"/>
            </a:ln>
            <a:effectLst/>
          </p:spPr>
        </p:pic>
      </p:grpSp>
      <p:sp>
        <p:nvSpPr>
          <p:cNvPr id="9" name="Google Shape;633;ge62282129c_1_1245">
            <a:extLst>
              <a:ext uri="{FF2B5EF4-FFF2-40B4-BE49-F238E27FC236}">
                <a16:creationId xmlns:a16="http://schemas.microsoft.com/office/drawing/2014/main" id="{83357D80-B6F3-ABCE-7E7C-F3DD540F7DDD}"/>
              </a:ext>
            </a:extLst>
          </p:cNvPr>
          <p:cNvSpPr txBox="1"/>
          <p:nvPr/>
        </p:nvSpPr>
        <p:spPr>
          <a:xfrm>
            <a:off x="1933757" y="1233133"/>
            <a:ext cx="3916181" cy="276999"/>
          </a:xfrm>
          <a:prstGeom prst="rect">
            <a:avLst/>
          </a:prstGeom>
        </p:spPr>
        <p:txBody>
          <a:bodyPr anchor="t" bIns="0" lIns="0" rIns="0" tIns="0" wrap="square">
            <a:spAutoFit/>
          </a:bodyPr>
          <a:lstStyle>
            <a:defPPr>
              <a:defRPr lang="en-US"/>
            </a:defPPr>
            <a:lvl1pPr algn="ctr" fontAlgn="auto" indent="0" lvl="0" marR="0">
              <a:lnSpc>
                <a:spcPct val="90000"/>
              </a:lnSpc>
              <a:spcBef>
                <a:spcPts val="1000"/>
              </a:spcBef>
              <a:spcAft>
                <a:spcPts val="0"/>
              </a:spcAft>
              <a:buClrTx/>
              <a:buSzTx/>
              <a:buFont charset="0" panose="020B0604020202020204" pitchFamily="34" typeface="Arial"/>
              <a:buNone/>
              <a:tabLst/>
              <a:defRPr b="0" baseline="0" cap="none" i="0" kumimoji="0" normalizeH="0" spc="0" strike="noStrike" sz="900" u="none">
                <a:ln>
                  <a:noFill/>
                </a:ln>
                <a:effectLst/>
                <a:uLnTx/>
                <a:uFillTx/>
                <a:latin typeface="Segoe"/>
              </a:defRPr>
            </a:lvl1pPr>
            <a:lvl2pPr indent="-228600" marL="685800">
              <a:lnSpc>
                <a:spcPct val="90000"/>
              </a:lnSpc>
              <a:spcBef>
                <a:spcPts val="500"/>
              </a:spcBef>
              <a:buFont charset="0" panose="020B0604020202020204" pitchFamily="34" typeface="Arial"/>
              <a:buChar char="•"/>
              <a:defRPr sz="2400"/>
            </a:lvl2pPr>
            <a:lvl3pPr indent="-228600" marL="1143000">
              <a:lnSpc>
                <a:spcPct val="90000"/>
              </a:lnSpc>
              <a:spcBef>
                <a:spcPts val="500"/>
              </a:spcBef>
              <a:buFont charset="0" panose="020B0604020202020204" pitchFamily="34" typeface="Arial"/>
              <a:buChar char="•"/>
              <a:defRPr sz="2000"/>
            </a:lvl3pPr>
            <a:lvl4pPr indent="-228600" marL="1600200">
              <a:lnSpc>
                <a:spcPct val="90000"/>
              </a:lnSpc>
              <a:spcBef>
                <a:spcPts val="500"/>
              </a:spcBef>
              <a:buFont charset="0" panose="020B0604020202020204" pitchFamily="34" typeface="Arial"/>
              <a:buChar char="•"/>
            </a:lvl4pPr>
            <a:lvl5pPr indent="-228600" marL="2057400">
              <a:lnSpc>
                <a:spcPct val="90000"/>
              </a:lnSpc>
              <a:spcBef>
                <a:spcPts val="500"/>
              </a:spcBef>
              <a:buFont charset="0" panose="020B0604020202020204" pitchFamily="34" typeface="Arial"/>
              <a:buChar char="•"/>
            </a:lvl5pPr>
            <a:lvl6pPr indent="-228600" marL="2514600">
              <a:lnSpc>
                <a:spcPct val="90000"/>
              </a:lnSpc>
              <a:spcBef>
                <a:spcPts val="500"/>
              </a:spcBef>
              <a:buFont charset="0" panose="020B0604020202020204" pitchFamily="34" typeface="Arial"/>
              <a:buChar char="•"/>
            </a:lvl6pPr>
            <a:lvl7pPr indent="-228600" marL="2971800">
              <a:lnSpc>
                <a:spcPct val="90000"/>
              </a:lnSpc>
              <a:spcBef>
                <a:spcPts val="500"/>
              </a:spcBef>
              <a:buFont charset="0" panose="020B0604020202020204" pitchFamily="34" typeface="Arial"/>
              <a:buChar char="•"/>
            </a:lvl7pPr>
            <a:lvl8pPr indent="-228600" marL="3429000">
              <a:lnSpc>
                <a:spcPct val="90000"/>
              </a:lnSpc>
              <a:spcBef>
                <a:spcPts val="500"/>
              </a:spcBef>
              <a:buFont charset="0" panose="020B0604020202020204" pitchFamily="34" typeface="Arial"/>
              <a:buChar char="•"/>
            </a:lvl8pPr>
            <a:lvl9pPr indent="-228600" marL="3886200">
              <a:lnSpc>
                <a:spcPct val="90000"/>
              </a:lnSpc>
              <a:spcBef>
                <a:spcPts val="500"/>
              </a:spcBef>
              <a:buFont charset="0" panose="020B0604020202020204" pitchFamily="34" typeface="Arial"/>
              <a:buChar char="•"/>
            </a:lvl9pPr>
          </a:lstStyle>
          <a:p>
            <a:r>
              <a:rPr b="1" dirty="0" lang="en-US" sz="1000">
                <a:latin typeface="+mn-lt"/>
                <a:cs charset="0" panose="020B0502040204020203" pitchFamily="34" typeface="Segoe UI"/>
                <a:sym typeface="Helvetica Neue"/>
              </a:rPr>
              <a:t>Gain insights through leading indicators for preventive action and optimal mobilization of workforce</a:t>
            </a:r>
            <a:endParaRPr b="1" dirty="0" sz="1000">
              <a:latin typeface="+mn-lt"/>
              <a:cs charset="0" panose="020B0502040204020203" pitchFamily="34" typeface="Segoe UI"/>
              <a:sym typeface="Helvetica Neue"/>
            </a:endParaRPr>
          </a:p>
        </p:txBody>
      </p:sp>
      <p:pic>
        <p:nvPicPr>
          <p:cNvPr id="11" name="Google Shape;619;ge62282129c_1_1245">
            <a:extLst>
              <a:ext uri="{FF2B5EF4-FFF2-40B4-BE49-F238E27FC236}">
                <a16:creationId xmlns:a16="http://schemas.microsoft.com/office/drawing/2014/main" id="{0FB73869-EAC4-99DB-A2F7-6A1BC31F70FD}"/>
              </a:ext>
            </a:extLst>
          </p:cNvPr>
          <p:cNvPicPr preferRelativeResize="0"/>
          <p:nvPr/>
        </p:nvPicPr>
        <p:blipFill rotWithShape="1">
          <a:blip r:embed="rId5">
            <a:alphaModFix/>
          </a:blip>
          <a:srcRect r="53"/>
          <a:stretch/>
        </p:blipFill>
        <p:spPr>
          <a:xfrm>
            <a:off x="6090330" y="1847510"/>
            <a:ext cx="2832778" cy="2699763"/>
          </a:xfrm>
          <a:prstGeom prst="rect">
            <a:avLst/>
          </a:prstGeom>
          <a:noFill/>
          <a:ln>
            <a:noFill/>
          </a:ln>
          <a:effectLst/>
        </p:spPr>
      </p:pic>
      <p:sp>
        <p:nvSpPr>
          <p:cNvPr id="12" name="Google Shape;634;ge62282129c_1_1245">
            <a:extLst>
              <a:ext uri="{FF2B5EF4-FFF2-40B4-BE49-F238E27FC236}">
                <a16:creationId xmlns:a16="http://schemas.microsoft.com/office/drawing/2014/main" id="{B0D8370A-661E-DB43-012D-85D9DFC071E7}"/>
              </a:ext>
            </a:extLst>
          </p:cNvPr>
          <p:cNvSpPr txBox="1"/>
          <p:nvPr/>
        </p:nvSpPr>
        <p:spPr>
          <a:xfrm>
            <a:off x="6090331" y="1233133"/>
            <a:ext cx="2832776" cy="276999"/>
          </a:xfrm>
          <a:prstGeom prst="rect">
            <a:avLst/>
          </a:prstGeom>
        </p:spPr>
        <p:txBody>
          <a:bodyPr anchor="t" bIns="0" lIns="0" rIns="0" tIns="0" wrap="square">
            <a:spAutoFit/>
          </a:bodyPr>
          <a:lstStyle>
            <a:defPPr>
              <a:defRPr lang="en-US"/>
            </a:defPPr>
            <a:lvl1pPr algn="ctr" fontAlgn="auto" indent="0" lvl="0" marR="0">
              <a:lnSpc>
                <a:spcPct val="90000"/>
              </a:lnSpc>
              <a:spcBef>
                <a:spcPts val="1000"/>
              </a:spcBef>
              <a:spcAft>
                <a:spcPts val="0"/>
              </a:spcAft>
              <a:buClrTx/>
              <a:buSzTx/>
              <a:buFont charset="0" panose="020B0604020202020204" pitchFamily="34" typeface="Arial"/>
              <a:buNone/>
              <a:tabLst/>
              <a:defRPr b="0" baseline="0" cap="none" i="0" kumimoji="0" normalizeH="0" spc="0" strike="noStrike" sz="1200" u="none">
                <a:ln>
                  <a:noFill/>
                </a:ln>
                <a:effectLst/>
                <a:uLnTx/>
                <a:uFillTx/>
                <a:latin typeface="Segoe"/>
              </a:defRPr>
            </a:lvl1pPr>
            <a:lvl2pPr indent="-228600" marL="685800">
              <a:lnSpc>
                <a:spcPct val="90000"/>
              </a:lnSpc>
              <a:spcBef>
                <a:spcPts val="500"/>
              </a:spcBef>
              <a:buFont charset="0" panose="020B0604020202020204" pitchFamily="34" typeface="Arial"/>
              <a:buChar char="•"/>
              <a:defRPr sz="2400"/>
            </a:lvl2pPr>
            <a:lvl3pPr indent="-228600" marL="1143000">
              <a:lnSpc>
                <a:spcPct val="90000"/>
              </a:lnSpc>
              <a:spcBef>
                <a:spcPts val="500"/>
              </a:spcBef>
              <a:buFont charset="0" panose="020B0604020202020204" pitchFamily="34" typeface="Arial"/>
              <a:buChar char="•"/>
              <a:defRPr sz="2000"/>
            </a:lvl3pPr>
            <a:lvl4pPr indent="-228600" marL="1600200">
              <a:lnSpc>
                <a:spcPct val="90000"/>
              </a:lnSpc>
              <a:spcBef>
                <a:spcPts val="500"/>
              </a:spcBef>
              <a:buFont charset="0" panose="020B0604020202020204" pitchFamily="34" typeface="Arial"/>
              <a:buChar char="•"/>
            </a:lvl4pPr>
            <a:lvl5pPr indent="-228600" marL="2057400">
              <a:lnSpc>
                <a:spcPct val="90000"/>
              </a:lnSpc>
              <a:spcBef>
                <a:spcPts val="500"/>
              </a:spcBef>
              <a:buFont charset="0" panose="020B0604020202020204" pitchFamily="34" typeface="Arial"/>
              <a:buChar char="•"/>
            </a:lvl5pPr>
            <a:lvl6pPr indent="-228600" marL="2514600">
              <a:lnSpc>
                <a:spcPct val="90000"/>
              </a:lnSpc>
              <a:spcBef>
                <a:spcPts val="500"/>
              </a:spcBef>
              <a:buFont charset="0" panose="020B0604020202020204" pitchFamily="34" typeface="Arial"/>
              <a:buChar char="•"/>
            </a:lvl6pPr>
            <a:lvl7pPr indent="-228600" marL="2971800">
              <a:lnSpc>
                <a:spcPct val="90000"/>
              </a:lnSpc>
              <a:spcBef>
                <a:spcPts val="500"/>
              </a:spcBef>
              <a:buFont charset="0" panose="020B0604020202020204" pitchFamily="34" typeface="Arial"/>
              <a:buChar char="•"/>
            </a:lvl7pPr>
            <a:lvl8pPr indent="-228600" marL="3429000">
              <a:lnSpc>
                <a:spcPct val="90000"/>
              </a:lnSpc>
              <a:spcBef>
                <a:spcPts val="500"/>
              </a:spcBef>
              <a:buFont charset="0" panose="020B0604020202020204" pitchFamily="34" typeface="Arial"/>
              <a:buChar char="•"/>
            </a:lvl8pPr>
            <a:lvl9pPr indent="-228600" marL="3886200">
              <a:lnSpc>
                <a:spcPct val="90000"/>
              </a:lnSpc>
              <a:spcBef>
                <a:spcPts val="500"/>
              </a:spcBef>
              <a:buFont charset="0" panose="020B0604020202020204" pitchFamily="34" typeface="Arial"/>
              <a:buChar char="•"/>
            </a:lvl9pPr>
          </a:lstStyle>
          <a:p>
            <a:r>
              <a:rPr b="1" dirty="0" lang="en-US" sz="1000">
                <a:latin typeface="+mn-lt"/>
                <a:cs charset="0" panose="020B0502040204020203" pitchFamily="34" typeface="Segoe UI"/>
                <a:sym typeface="Helvetica Neue"/>
              </a:rPr>
              <a:t>Easily monitor cost savings, site visits/audits, and environmental friendliness stats</a:t>
            </a:r>
            <a:endParaRPr b="1" dirty="0" sz="1000">
              <a:latin typeface="+mn-lt"/>
              <a:cs charset="0" panose="020B0502040204020203" pitchFamily="34" typeface="Segoe UI"/>
              <a:sym typeface="Helvetica Neue"/>
            </a:endParaRPr>
          </a:p>
        </p:txBody>
      </p:sp>
      <p:cxnSp>
        <p:nvCxnSpPr>
          <p:cNvPr id="13" name="Straight Connector 12">
            <a:extLst>
              <a:ext uri="{FF2B5EF4-FFF2-40B4-BE49-F238E27FC236}">
                <a16:creationId xmlns:a16="http://schemas.microsoft.com/office/drawing/2014/main" id="{F97234C1-2E50-8F34-D94E-D17B9678A029}"/>
              </a:ext>
            </a:extLst>
          </p:cNvPr>
          <p:cNvCxnSpPr>
            <a:cxnSpLocks/>
          </p:cNvCxnSpPr>
          <p:nvPr/>
        </p:nvCxnSpPr>
        <p:spPr>
          <a:xfrm>
            <a:off x="5970135" y="1233133"/>
            <a:ext cx="0" cy="331414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1B17C1C-B29D-1E67-80DE-99B1CB1BDA7F}"/>
              </a:ext>
            </a:extLst>
          </p:cNvPr>
          <p:cNvSpPr/>
          <p:nvPr/>
        </p:nvSpPr>
        <p:spPr>
          <a:xfrm>
            <a:off x="320040" y="1233134"/>
            <a:ext cx="1493520" cy="33141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00"/>
          </a:p>
        </p:txBody>
      </p:sp>
      <p:sp>
        <p:nvSpPr>
          <p:cNvPr id="15" name="TextBox 14">
            <a:extLst>
              <a:ext uri="{FF2B5EF4-FFF2-40B4-BE49-F238E27FC236}">
                <a16:creationId xmlns:a16="http://schemas.microsoft.com/office/drawing/2014/main" id="{61A46C9E-52FA-D80E-0C72-4BC39AA6FC19}"/>
              </a:ext>
            </a:extLst>
          </p:cNvPr>
          <p:cNvSpPr txBox="1"/>
          <p:nvPr/>
        </p:nvSpPr>
        <p:spPr>
          <a:xfrm>
            <a:off x="390163" y="1330410"/>
            <a:ext cx="1353275" cy="2246769"/>
          </a:xfrm>
          <a:prstGeom prst="rect">
            <a:avLst/>
          </a:prstGeom>
          <a:noFill/>
        </p:spPr>
        <p:txBody>
          <a:bodyPr wrap="square">
            <a:spAutoFit/>
          </a:bodyPr>
          <a:lstStyle/>
          <a:p>
            <a:r>
              <a:rPr dirty="0" lang="en-US" sz="1000">
                <a:solidFill>
                  <a:schemeClr val="bg1"/>
                </a:solidFill>
                <a:cs charset="0" panose="020B0502040204020203" pitchFamily="34" typeface="Segoe UI"/>
              </a:rPr>
              <a:t>Smart Dashboards can spot trends, predict actions and offer recommendations. Executive decisions like provisioning equipment, sending the right teams and obtaining the right permissions can be completed faster, with greater accuracy.</a:t>
            </a:r>
          </a:p>
        </p:txBody>
      </p:sp>
      <p:sp>
        <p:nvSpPr>
          <p:cNvPr id="37" name="TextBox 36">
            <a:extLst>
              <a:ext uri="{FF2B5EF4-FFF2-40B4-BE49-F238E27FC236}">
                <a16:creationId xmlns:a16="http://schemas.microsoft.com/office/drawing/2014/main" id="{D6835FC3-1074-1B06-044D-C25239AD1646}"/>
              </a:ext>
            </a:extLst>
          </p:cNvPr>
          <p:cNvSpPr txBox="1"/>
          <p:nvPr/>
        </p:nvSpPr>
        <p:spPr>
          <a:xfrm>
            <a:off x="224247" y="774983"/>
            <a:ext cx="7563393" cy="246221"/>
          </a:xfrm>
          <a:prstGeom prst="rect">
            <a:avLst/>
          </a:prstGeom>
          <a:noFill/>
        </p:spPr>
        <p:txBody>
          <a:bodyPr wrap="square">
            <a:spAutoFit/>
          </a:bodyPr>
          <a:lstStyle/>
          <a:p>
            <a:r>
              <a:rPr dirty="0" lang="en-US" sz="1000"/>
              <a:t>Provides end-to-end visibility of jobs, driving smarter actions for management and business as a whole</a:t>
            </a:r>
          </a:p>
        </p:txBody>
      </p:sp>
      <p:grpSp>
        <p:nvGrpSpPr>
          <p:cNvPr id="10" name="Group 9">
            <a:extLst>
              <a:ext uri="{FF2B5EF4-FFF2-40B4-BE49-F238E27FC236}">
                <a16:creationId xmlns:a16="http://schemas.microsoft.com/office/drawing/2014/main" id="{CE3E8C9F-5739-F9ED-CEE1-C6B076913813}"/>
              </a:ext>
            </a:extLst>
          </p:cNvPr>
          <p:cNvGrpSpPr/>
          <p:nvPr/>
        </p:nvGrpSpPr>
        <p:grpSpPr>
          <a:xfrm>
            <a:off x="7099384" y="214075"/>
            <a:ext cx="1182785" cy="360000"/>
            <a:chOff x="7052669" y="322055"/>
            <a:chExt cx="1182785" cy="360000"/>
          </a:xfrm>
        </p:grpSpPr>
        <p:grpSp>
          <p:nvGrpSpPr>
            <p:cNvPr id="16" name="Group 15">
              <a:extLst>
                <a:ext uri="{FF2B5EF4-FFF2-40B4-BE49-F238E27FC236}">
                  <a16:creationId xmlns:a16="http://schemas.microsoft.com/office/drawing/2014/main" id="{4C7A1985-F7DC-5BAD-7FD5-E8CF8158270B}"/>
                </a:ext>
              </a:extLst>
            </p:cNvPr>
            <p:cNvGrpSpPr/>
            <p:nvPr/>
          </p:nvGrpSpPr>
          <p:grpSpPr>
            <a:xfrm>
              <a:off x="7052669" y="322055"/>
              <a:ext cx="360000" cy="360000"/>
              <a:chOff x="6855559" y="322055"/>
              <a:chExt cx="360000" cy="360000"/>
            </a:xfrm>
          </p:grpSpPr>
          <p:sp>
            <p:nvSpPr>
              <p:cNvPr id="44" name="Rectangle 43">
                <a:extLst>
                  <a:ext uri="{FF2B5EF4-FFF2-40B4-BE49-F238E27FC236}">
                    <a16:creationId xmlns:a16="http://schemas.microsoft.com/office/drawing/2014/main" id="{44DA7971-6D22-1A1A-826F-7AF0D79DA5A7}"/>
                  </a:ext>
                </a:extLst>
              </p:cNvPr>
              <p:cNvSpPr/>
              <p:nvPr/>
            </p:nvSpPr>
            <p:spPr>
              <a:xfrm>
                <a:off x="6855559" y="322055"/>
                <a:ext cx="360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IN"/>
              </a:p>
            </p:txBody>
          </p:sp>
          <p:pic>
            <p:nvPicPr>
              <p:cNvPr descr="Web cam outline" id="45" name="Graphic 44">
                <a:extLst>
                  <a:ext uri="{FF2B5EF4-FFF2-40B4-BE49-F238E27FC236}">
                    <a16:creationId xmlns:a16="http://schemas.microsoft.com/office/drawing/2014/main" id="{925CC3A6-625D-F148-B805-DDE7FDD2F95C}"/>
                  </a:ext>
                </a:extLst>
              </p:cNvPr>
              <p:cNvPicPr>
                <a:picLocks noChangeAspect="1"/>
              </p:cNvPicPr>
              <p:nvPr/>
            </p:nvPicPr>
            <p:blipFill rotWithShape="1">
              <a:blip cstate="print"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137" l="137" r="137" t="137"/>
              <a:stretch/>
            </p:blipFill>
            <p:spPr>
              <a:xfrm>
                <a:off x="6895282" y="361780"/>
                <a:ext cx="280555" cy="280551"/>
              </a:xfrm>
              <a:prstGeom prst="rect">
                <a:avLst/>
              </a:prstGeom>
            </p:spPr>
          </p:pic>
        </p:grpSp>
        <p:grpSp>
          <p:nvGrpSpPr>
            <p:cNvPr id="36" name="Group 35">
              <a:extLst>
                <a:ext uri="{FF2B5EF4-FFF2-40B4-BE49-F238E27FC236}">
                  <a16:creationId xmlns:a16="http://schemas.microsoft.com/office/drawing/2014/main" id="{9A99DEA3-63D8-6779-2DC8-D60072C14A1B}"/>
                </a:ext>
              </a:extLst>
            </p:cNvPr>
            <p:cNvGrpSpPr/>
            <p:nvPr/>
          </p:nvGrpSpPr>
          <p:grpSpPr>
            <a:xfrm>
              <a:off x="7464062" y="322055"/>
              <a:ext cx="360000" cy="360000"/>
              <a:chOff x="7365507" y="322055"/>
              <a:chExt cx="360000" cy="360000"/>
            </a:xfrm>
          </p:grpSpPr>
          <p:sp>
            <p:nvSpPr>
              <p:cNvPr id="42" name="Rectangle 41">
                <a:extLst>
                  <a:ext uri="{FF2B5EF4-FFF2-40B4-BE49-F238E27FC236}">
                    <a16:creationId xmlns:a16="http://schemas.microsoft.com/office/drawing/2014/main" id="{97114A37-ACE4-0C36-B555-E5CB8EC7FE82}"/>
                  </a:ext>
                </a:extLst>
              </p:cNvPr>
              <p:cNvSpPr/>
              <p:nvPr/>
            </p:nvSpPr>
            <p:spPr>
              <a:xfrm>
                <a:off x="7365507" y="322055"/>
                <a:ext cx="360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IN"/>
              </a:p>
            </p:txBody>
          </p:sp>
          <p:pic>
            <p:nvPicPr>
              <p:cNvPr descr="Internet Of Things outline" id="43" name="Graphic 42">
                <a:extLst>
                  <a:ext uri="{FF2B5EF4-FFF2-40B4-BE49-F238E27FC236}">
                    <a16:creationId xmlns:a16="http://schemas.microsoft.com/office/drawing/2014/main" id="{F7961115-A720-4B62-6703-DD85EEE21F65}"/>
                  </a:ext>
                </a:extLst>
              </p:cNvPr>
              <p:cNvPicPr>
                <a:picLocks noChangeAspect="1"/>
              </p:cNvPicPr>
              <p:nvPr/>
            </p:nvPicPr>
            <p:blipFill>
              <a:blip cstate="print"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7405231" y="361780"/>
                <a:ext cx="280552" cy="280551"/>
              </a:xfrm>
              <a:prstGeom prst="rect">
                <a:avLst/>
              </a:prstGeom>
            </p:spPr>
          </p:pic>
        </p:grpSp>
        <p:grpSp>
          <p:nvGrpSpPr>
            <p:cNvPr id="38" name="Group 37">
              <a:extLst>
                <a:ext uri="{FF2B5EF4-FFF2-40B4-BE49-F238E27FC236}">
                  <a16:creationId xmlns:a16="http://schemas.microsoft.com/office/drawing/2014/main" id="{15FFC1E0-726F-EFF7-96B4-83AFF9A8DCAE}"/>
                </a:ext>
              </a:extLst>
            </p:cNvPr>
            <p:cNvGrpSpPr/>
            <p:nvPr/>
          </p:nvGrpSpPr>
          <p:grpSpPr>
            <a:xfrm>
              <a:off x="7875454" y="322055"/>
              <a:ext cx="360000" cy="360000"/>
              <a:chOff x="7875454" y="322055"/>
              <a:chExt cx="360000" cy="360000"/>
            </a:xfrm>
          </p:grpSpPr>
          <p:sp>
            <p:nvSpPr>
              <p:cNvPr id="40" name="Rectangle 39">
                <a:extLst>
                  <a:ext uri="{FF2B5EF4-FFF2-40B4-BE49-F238E27FC236}">
                    <a16:creationId xmlns:a16="http://schemas.microsoft.com/office/drawing/2014/main" id="{356D5277-B2E6-09DD-9351-E9C0B7F2026C}"/>
                  </a:ext>
                </a:extLst>
              </p:cNvPr>
              <p:cNvSpPr/>
              <p:nvPr/>
            </p:nvSpPr>
            <p:spPr>
              <a:xfrm>
                <a:off x="7875454" y="322055"/>
                <a:ext cx="3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IN"/>
              </a:p>
            </p:txBody>
          </p:sp>
          <p:pic>
            <p:nvPicPr>
              <p:cNvPr descr="Ui Ux outline" id="41" name="Graphic 40">
                <a:extLst>
                  <a:ext uri="{FF2B5EF4-FFF2-40B4-BE49-F238E27FC236}">
                    <a16:creationId xmlns:a16="http://schemas.microsoft.com/office/drawing/2014/main" id="{F876E7A7-4F01-C5F3-F7CA-7FF7EABA4852}"/>
                  </a:ext>
                </a:extLst>
              </p:cNvPr>
              <p:cNvPicPr>
                <a:picLocks noChangeAspect="1"/>
              </p:cNvPicPr>
              <p:nvPr/>
            </p:nvPicPr>
            <p:blipFill>
              <a:blip cstate="print"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7915178" y="361780"/>
                <a:ext cx="280552" cy="280551"/>
              </a:xfrm>
              <a:prstGeom prst="rect">
                <a:avLst/>
              </a:prstGeom>
            </p:spPr>
          </p:pic>
        </p:grpSp>
      </p:grpSp>
    </p:spTree>
    <p:extLst>
      <p:ext uri="{BB962C8B-B14F-4D97-AF65-F5344CB8AC3E}">
        <p14:creationId xmlns:p14="http://schemas.microsoft.com/office/powerpoint/2010/main" val="3568089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0F61D-18F0-7D93-7AF7-470FDBD0EA89}"/>
              </a:ext>
            </a:extLst>
          </p:cNvPr>
          <p:cNvSpPr>
            <a:spLocks noGrp="1"/>
          </p:cNvSpPr>
          <p:nvPr>
            <p:ph type="title"/>
          </p:nvPr>
        </p:nvSpPr>
        <p:spPr>
          <a:xfrm>
            <a:off x="224247" y="188464"/>
            <a:ext cx="8133940" cy="646331"/>
          </a:xfrm>
        </p:spPr>
        <p:txBody>
          <a:bodyPr/>
          <a:lstStyle/>
          <a:p>
            <a:r>
              <a:rPr lang="en-US" sz="1800" dirty="0"/>
              <a:t>A leading service provider in North America implemented AI-powered video intelligence framework</a:t>
            </a:r>
            <a:endParaRPr lang="en-IN" sz="1400" dirty="0">
              <a:solidFill>
                <a:schemeClr val="tx1"/>
              </a:solidFill>
            </a:endParaRPr>
          </a:p>
        </p:txBody>
      </p:sp>
      <p:sp>
        <p:nvSpPr>
          <p:cNvPr id="21" name="TextBox 20">
            <a:extLst>
              <a:ext uri="{FF2B5EF4-FFF2-40B4-BE49-F238E27FC236}">
                <a16:creationId xmlns:a16="http://schemas.microsoft.com/office/drawing/2014/main" id="{B5EA9F06-DF7F-A0B9-2C94-24E67F52AB8A}"/>
              </a:ext>
            </a:extLst>
          </p:cNvPr>
          <p:cNvSpPr txBox="1"/>
          <p:nvPr/>
        </p:nvSpPr>
        <p:spPr>
          <a:xfrm>
            <a:off x="224247" y="774983"/>
            <a:ext cx="7563393" cy="246221"/>
          </a:xfrm>
          <a:prstGeom prst="rect">
            <a:avLst/>
          </a:prstGeom>
          <a:noFill/>
        </p:spPr>
        <p:txBody>
          <a:bodyPr wrap="square">
            <a:spAutoFit/>
          </a:bodyPr>
          <a:lstStyle/>
          <a:p>
            <a:r>
              <a:rPr lang="en-US" sz="1000" dirty="0"/>
              <a:t>Improved field service efficiency and accelerated </a:t>
            </a:r>
            <a:r>
              <a:rPr lang="en-US" sz="1000" dirty="0" err="1"/>
              <a:t>fibre</a:t>
            </a:r>
            <a:r>
              <a:rPr lang="en-US" sz="1000" dirty="0"/>
              <a:t> products order to delivery time by 41%</a:t>
            </a:r>
          </a:p>
        </p:txBody>
      </p:sp>
      <p:grpSp>
        <p:nvGrpSpPr>
          <p:cNvPr id="25" name="Group 24">
            <a:extLst>
              <a:ext uri="{FF2B5EF4-FFF2-40B4-BE49-F238E27FC236}">
                <a16:creationId xmlns:a16="http://schemas.microsoft.com/office/drawing/2014/main" id="{498ACA94-94AA-7BF8-C88B-C652C0C0E286}"/>
              </a:ext>
            </a:extLst>
          </p:cNvPr>
          <p:cNvGrpSpPr/>
          <p:nvPr/>
        </p:nvGrpSpPr>
        <p:grpSpPr>
          <a:xfrm>
            <a:off x="308230" y="1112520"/>
            <a:ext cx="8507731" cy="3536306"/>
            <a:chOff x="320038" y="1135024"/>
            <a:chExt cx="8251934" cy="3429982"/>
          </a:xfrm>
        </p:grpSpPr>
        <p:grpSp>
          <p:nvGrpSpPr>
            <p:cNvPr id="3" name="Group 2">
              <a:extLst>
                <a:ext uri="{FF2B5EF4-FFF2-40B4-BE49-F238E27FC236}">
                  <a16:creationId xmlns:a16="http://schemas.microsoft.com/office/drawing/2014/main" id="{C3F56837-741D-6385-147E-1412D965DDE1}"/>
                </a:ext>
              </a:extLst>
            </p:cNvPr>
            <p:cNvGrpSpPr/>
            <p:nvPr/>
          </p:nvGrpSpPr>
          <p:grpSpPr>
            <a:xfrm>
              <a:off x="401104" y="2622773"/>
              <a:ext cx="1068697" cy="1942233"/>
              <a:chOff x="1670646" y="505091"/>
              <a:chExt cx="1240194" cy="2253911"/>
            </a:xfrm>
          </p:grpSpPr>
          <p:pic>
            <p:nvPicPr>
              <p:cNvPr id="4" name="Picture 3">
                <a:extLst>
                  <a:ext uri="{FF2B5EF4-FFF2-40B4-BE49-F238E27FC236}">
                    <a16:creationId xmlns:a16="http://schemas.microsoft.com/office/drawing/2014/main" id="{76AA0F09-488F-C2A2-175A-763252AC70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1637" y="616880"/>
                <a:ext cx="1239203" cy="2142122"/>
              </a:xfrm>
              <a:prstGeom prst="rect">
                <a:avLst/>
              </a:prstGeom>
            </p:spPr>
          </p:pic>
          <p:sp>
            <p:nvSpPr>
              <p:cNvPr id="5" name="Rectangle 4">
                <a:extLst>
                  <a:ext uri="{FF2B5EF4-FFF2-40B4-BE49-F238E27FC236}">
                    <a16:creationId xmlns:a16="http://schemas.microsoft.com/office/drawing/2014/main" id="{FD0A006A-79FD-CF98-A3E1-1940D0731E24}"/>
                  </a:ext>
                </a:extLst>
              </p:cNvPr>
              <p:cNvSpPr/>
              <p:nvPr/>
            </p:nvSpPr>
            <p:spPr>
              <a:xfrm>
                <a:off x="1670646" y="505091"/>
                <a:ext cx="1240194" cy="386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ctr"/>
              <a:lstStyle/>
              <a:p>
                <a:r>
                  <a:rPr lang="en-US" sz="800" b="1" dirty="0">
                    <a:solidFill>
                      <a:schemeClr val="tx1"/>
                    </a:solidFill>
                  </a:rPr>
                  <a:t>Step 1: Record Video</a:t>
                </a:r>
              </a:p>
            </p:txBody>
          </p:sp>
        </p:grpSp>
        <p:grpSp>
          <p:nvGrpSpPr>
            <p:cNvPr id="6" name="Group 5">
              <a:extLst>
                <a:ext uri="{FF2B5EF4-FFF2-40B4-BE49-F238E27FC236}">
                  <a16:creationId xmlns:a16="http://schemas.microsoft.com/office/drawing/2014/main" id="{0154CB77-2A20-724E-0A11-159398EE310E}"/>
                </a:ext>
              </a:extLst>
            </p:cNvPr>
            <p:cNvGrpSpPr/>
            <p:nvPr/>
          </p:nvGrpSpPr>
          <p:grpSpPr>
            <a:xfrm>
              <a:off x="1538442" y="2248191"/>
              <a:ext cx="1132343" cy="1974174"/>
              <a:chOff x="2972646" y="669194"/>
              <a:chExt cx="1370358" cy="2389145"/>
            </a:xfrm>
          </p:grpSpPr>
          <p:pic>
            <p:nvPicPr>
              <p:cNvPr id="7" name="Picture 6" descr="Graphical user interface, text, application&#10;&#10;Description automatically generated">
                <a:extLst>
                  <a:ext uri="{FF2B5EF4-FFF2-40B4-BE49-F238E27FC236}">
                    <a16:creationId xmlns:a16="http://schemas.microsoft.com/office/drawing/2014/main" id="{02089DA3-FF44-FF60-11CB-F45C0D6328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2646" y="708318"/>
                <a:ext cx="1370358" cy="2350021"/>
              </a:xfrm>
              <a:prstGeom prst="rect">
                <a:avLst/>
              </a:prstGeom>
            </p:spPr>
          </p:pic>
          <p:sp>
            <p:nvSpPr>
              <p:cNvPr id="8" name="Rectangle 7">
                <a:extLst>
                  <a:ext uri="{FF2B5EF4-FFF2-40B4-BE49-F238E27FC236}">
                    <a16:creationId xmlns:a16="http://schemas.microsoft.com/office/drawing/2014/main" id="{20A83827-C6B5-ABD3-DE41-797A60856248}"/>
                  </a:ext>
                </a:extLst>
              </p:cNvPr>
              <p:cNvSpPr/>
              <p:nvPr/>
            </p:nvSpPr>
            <p:spPr>
              <a:xfrm>
                <a:off x="2972646" y="669194"/>
                <a:ext cx="1370358" cy="356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ctr"/>
              <a:lstStyle/>
              <a:p>
                <a:r>
                  <a:rPr lang="en-US" sz="800" b="1" dirty="0">
                    <a:solidFill>
                      <a:schemeClr val="tx1"/>
                    </a:solidFill>
                  </a:rPr>
                  <a:t>Step 2: Record Site Details</a:t>
                </a:r>
              </a:p>
            </p:txBody>
          </p:sp>
        </p:grpSp>
        <p:grpSp>
          <p:nvGrpSpPr>
            <p:cNvPr id="9" name="Group 8">
              <a:extLst>
                <a:ext uri="{FF2B5EF4-FFF2-40B4-BE49-F238E27FC236}">
                  <a16:creationId xmlns:a16="http://schemas.microsoft.com/office/drawing/2014/main" id="{346C78FA-729D-8A47-92E6-3C600E0521C3}"/>
                </a:ext>
              </a:extLst>
            </p:cNvPr>
            <p:cNvGrpSpPr/>
            <p:nvPr/>
          </p:nvGrpSpPr>
          <p:grpSpPr>
            <a:xfrm>
              <a:off x="2739426" y="1881282"/>
              <a:ext cx="1091574" cy="1957267"/>
              <a:chOff x="1664478" y="2679136"/>
              <a:chExt cx="1170185" cy="2098223"/>
            </a:xfrm>
          </p:grpSpPr>
          <p:pic>
            <p:nvPicPr>
              <p:cNvPr id="10" name="Picture 9" descr="Graphical user interface, application&#10;&#10;Description automatically generated">
                <a:extLst>
                  <a:ext uri="{FF2B5EF4-FFF2-40B4-BE49-F238E27FC236}">
                    <a16:creationId xmlns:a16="http://schemas.microsoft.com/office/drawing/2014/main" id="{0D91D970-7415-BC14-8758-D773008B98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0646" y="2748568"/>
                <a:ext cx="1164017" cy="2028791"/>
              </a:xfrm>
              <a:prstGeom prst="rect">
                <a:avLst/>
              </a:prstGeom>
            </p:spPr>
          </p:pic>
          <p:sp>
            <p:nvSpPr>
              <p:cNvPr id="11" name="Rectangle 10">
                <a:extLst>
                  <a:ext uri="{FF2B5EF4-FFF2-40B4-BE49-F238E27FC236}">
                    <a16:creationId xmlns:a16="http://schemas.microsoft.com/office/drawing/2014/main" id="{C3C2E685-BC3A-146E-B2AB-EC71F4FA1C9D}"/>
                  </a:ext>
                </a:extLst>
              </p:cNvPr>
              <p:cNvSpPr/>
              <p:nvPr/>
            </p:nvSpPr>
            <p:spPr>
              <a:xfrm>
                <a:off x="1664478" y="2679136"/>
                <a:ext cx="1170184" cy="335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ctr"/>
              <a:lstStyle/>
              <a:p>
                <a:r>
                  <a:rPr lang="en-US" sz="800" b="1" dirty="0">
                    <a:solidFill>
                      <a:schemeClr val="tx1"/>
                    </a:solidFill>
                  </a:rPr>
                  <a:t>Step 3: Enter customer specifics</a:t>
                </a:r>
              </a:p>
            </p:txBody>
          </p:sp>
        </p:grpSp>
        <p:grpSp>
          <p:nvGrpSpPr>
            <p:cNvPr id="12" name="Group 11">
              <a:extLst>
                <a:ext uri="{FF2B5EF4-FFF2-40B4-BE49-F238E27FC236}">
                  <a16:creationId xmlns:a16="http://schemas.microsoft.com/office/drawing/2014/main" id="{59349F6F-B415-BA14-62E6-DB605D1A75A4}"/>
                </a:ext>
              </a:extLst>
            </p:cNvPr>
            <p:cNvGrpSpPr/>
            <p:nvPr/>
          </p:nvGrpSpPr>
          <p:grpSpPr>
            <a:xfrm>
              <a:off x="3899642" y="1568992"/>
              <a:ext cx="991669" cy="1905724"/>
              <a:chOff x="3156414" y="3075098"/>
              <a:chExt cx="1063085" cy="2042970"/>
            </a:xfrm>
          </p:grpSpPr>
          <p:pic>
            <p:nvPicPr>
              <p:cNvPr id="13" name="Picture 12" descr="Graphical user interface, application&#10;&#10;Description automatically generated">
                <a:extLst>
                  <a:ext uri="{FF2B5EF4-FFF2-40B4-BE49-F238E27FC236}">
                    <a16:creationId xmlns:a16="http://schemas.microsoft.com/office/drawing/2014/main" id="{C344D9A5-E335-B80C-FE4B-A05C151480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6414" y="3089278"/>
                <a:ext cx="1063085" cy="2028790"/>
              </a:xfrm>
              <a:prstGeom prst="rect">
                <a:avLst/>
              </a:prstGeom>
            </p:spPr>
          </p:pic>
          <p:sp>
            <p:nvSpPr>
              <p:cNvPr id="14" name="Rectangle 13">
                <a:extLst>
                  <a:ext uri="{FF2B5EF4-FFF2-40B4-BE49-F238E27FC236}">
                    <a16:creationId xmlns:a16="http://schemas.microsoft.com/office/drawing/2014/main" id="{35A2FEB2-C5F9-FEDE-2604-38917449C9D3}"/>
                  </a:ext>
                </a:extLst>
              </p:cNvPr>
              <p:cNvSpPr/>
              <p:nvPr/>
            </p:nvSpPr>
            <p:spPr>
              <a:xfrm>
                <a:off x="3156414" y="3075098"/>
                <a:ext cx="1063085" cy="322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ctr"/>
              <a:lstStyle/>
              <a:p>
                <a:r>
                  <a:rPr lang="en-US" sz="800" b="1" dirty="0">
                    <a:solidFill>
                      <a:schemeClr val="tx1"/>
                    </a:solidFill>
                  </a:rPr>
                  <a:t>Step 4: Enter other problem details </a:t>
                </a:r>
              </a:p>
            </p:txBody>
          </p:sp>
        </p:grpSp>
        <p:pic>
          <p:nvPicPr>
            <p:cNvPr id="16" name="Picture 15">
              <a:extLst>
                <a:ext uri="{FF2B5EF4-FFF2-40B4-BE49-F238E27FC236}">
                  <a16:creationId xmlns:a16="http://schemas.microsoft.com/office/drawing/2014/main" id="{C5CC96ED-603F-F227-91D5-9A9358C3E62C}"/>
                </a:ext>
              </a:extLst>
            </p:cNvPr>
            <p:cNvPicPr>
              <a:picLocks noChangeAspect="1"/>
            </p:cNvPicPr>
            <p:nvPr/>
          </p:nvPicPr>
          <p:blipFill>
            <a:blip r:embed="rId6"/>
            <a:stretch>
              <a:fillRect/>
            </a:stretch>
          </p:blipFill>
          <p:spPr>
            <a:xfrm>
              <a:off x="5133212" y="1135024"/>
              <a:ext cx="3438760" cy="2827497"/>
            </a:xfrm>
            <a:prstGeom prst="rect">
              <a:avLst/>
            </a:prstGeom>
          </p:spPr>
        </p:pic>
        <p:sp>
          <p:nvSpPr>
            <p:cNvPr id="17" name="TextBox 16">
              <a:extLst>
                <a:ext uri="{FF2B5EF4-FFF2-40B4-BE49-F238E27FC236}">
                  <a16:creationId xmlns:a16="http://schemas.microsoft.com/office/drawing/2014/main" id="{C239BE55-76E7-C591-29AA-F66BCB713560}"/>
                </a:ext>
              </a:extLst>
            </p:cNvPr>
            <p:cNvSpPr txBox="1"/>
            <p:nvPr/>
          </p:nvSpPr>
          <p:spPr>
            <a:xfrm>
              <a:off x="5133212" y="4060287"/>
              <a:ext cx="3438759" cy="504719"/>
            </a:xfrm>
            <a:prstGeom prst="rect">
              <a:avLst/>
            </a:prstGeom>
            <a:solidFill>
              <a:schemeClr val="accent1"/>
            </a:solidFill>
          </p:spPr>
          <p:txBody>
            <a:bodyPr wrap="square" anchor="ctr">
              <a:noAutofit/>
            </a:bodyPr>
            <a:lstStyle/>
            <a:p>
              <a:r>
                <a:rPr lang="en-US" sz="800" b="1" dirty="0">
                  <a:solidFill>
                    <a:schemeClr val="bg1"/>
                  </a:solidFill>
                  <a:cs typeface="Segoe UI" panose="020B0502040204020203" pitchFamily="34" charset="0"/>
                </a:rPr>
                <a:t>Reduction in ‘failed survey trend’ implies significant improvement in the first-time fix rates and associated cost savings. For e.g., in Jan 2022, out of 1754 surveys performed only 58 failed</a:t>
              </a:r>
            </a:p>
          </p:txBody>
        </p:sp>
        <p:sp>
          <p:nvSpPr>
            <p:cNvPr id="18" name="Rectangle 17">
              <a:extLst>
                <a:ext uri="{FF2B5EF4-FFF2-40B4-BE49-F238E27FC236}">
                  <a16:creationId xmlns:a16="http://schemas.microsoft.com/office/drawing/2014/main" id="{66BFE387-3BB3-3D5C-A000-ED91DE5A5CB1}"/>
                </a:ext>
              </a:extLst>
            </p:cNvPr>
            <p:cNvSpPr/>
            <p:nvPr/>
          </p:nvSpPr>
          <p:spPr>
            <a:xfrm>
              <a:off x="320038" y="1135024"/>
              <a:ext cx="4571273" cy="2569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r>
                <a:rPr lang="en-US" sz="800" b="1" dirty="0">
                  <a:cs typeface="Segoe UI" panose="020B0502040204020203" pitchFamily="34" charset="0"/>
                </a:rPr>
                <a:t>Capturing field details using custom-designed storyboard guiding field engineers</a:t>
              </a:r>
            </a:p>
          </p:txBody>
        </p:sp>
        <p:sp>
          <p:nvSpPr>
            <p:cNvPr id="19" name="TextBox 18">
              <a:extLst>
                <a:ext uri="{FF2B5EF4-FFF2-40B4-BE49-F238E27FC236}">
                  <a16:creationId xmlns:a16="http://schemas.microsoft.com/office/drawing/2014/main" id="{9732404A-A7E4-CC3C-6867-37E508B8C591}"/>
                </a:ext>
              </a:extLst>
            </p:cNvPr>
            <p:cNvSpPr txBox="1"/>
            <p:nvPr/>
          </p:nvSpPr>
          <p:spPr>
            <a:xfrm>
              <a:off x="2739426" y="3876074"/>
              <a:ext cx="1855262" cy="492443"/>
            </a:xfrm>
            <a:prstGeom prst="rect">
              <a:avLst/>
            </a:prstGeom>
            <a:noFill/>
          </p:spPr>
          <p:txBody>
            <a:bodyPr wrap="square" lIns="0" tIns="0" rIns="0" bIns="0" anchor="t">
              <a:spAutoFit/>
            </a:bodyPr>
            <a:lstStyle/>
            <a:p>
              <a:r>
                <a:rPr lang="en-US" sz="800" dirty="0">
                  <a:cs typeface="Segoe UI" panose="020B0502040204020203" pitchFamily="34" charset="0"/>
                </a:rPr>
                <a:t>"Illustration: Field service mobile app provides step-by-step guidance to field engineer, to shoot the site video and capture needed data"</a:t>
              </a:r>
            </a:p>
          </p:txBody>
        </p:sp>
        <p:cxnSp>
          <p:nvCxnSpPr>
            <p:cNvPr id="15" name="Straight Connector 14">
              <a:extLst>
                <a:ext uri="{FF2B5EF4-FFF2-40B4-BE49-F238E27FC236}">
                  <a16:creationId xmlns:a16="http://schemas.microsoft.com/office/drawing/2014/main" id="{772D9C95-C66A-BD2F-4C5B-D407C32F7BD0}"/>
                </a:ext>
              </a:extLst>
            </p:cNvPr>
            <p:cNvCxnSpPr>
              <a:cxnSpLocks/>
            </p:cNvCxnSpPr>
            <p:nvPr/>
          </p:nvCxnSpPr>
          <p:spPr>
            <a:xfrm>
              <a:off x="5020888" y="1135024"/>
              <a:ext cx="0" cy="3429982"/>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35248593"/>
      </p:ext>
    </p:extLst>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A picture containing person&#10;&#10;Description automatically generated" id="3" name="Picture 2">
            <a:extLst>
              <a:ext uri="{FF2B5EF4-FFF2-40B4-BE49-F238E27FC236}">
                <a16:creationId xmlns:a16="http://schemas.microsoft.com/office/drawing/2014/main" id="{652F145A-E1F7-A5B5-7D19-C4FC642B5B98}"/>
              </a:ext>
            </a:extLst>
          </p:cNvPr>
          <p:cNvPicPr>
            <a:picLocks noChangeAspect="1"/>
          </p:cNvPicPr>
          <p:nvPr/>
        </p:nvPicPr>
        <p:blipFill rotWithShape="1">
          <a:blip cstate="print" r:embed="rId2">
            <a:extLst>
              <a:ext uri="{28A0092B-C50C-407E-A947-70E740481C1C}">
                <a14:useLocalDpi xmlns:a14="http://schemas.microsoft.com/office/drawing/2010/main" val="0"/>
              </a:ext>
            </a:extLst>
          </a:blip>
          <a:srcRect l="29" r="37"/>
          <a:stretch/>
        </p:blipFill>
        <p:spPr>
          <a:xfrm>
            <a:off x="3905241" y="863791"/>
            <a:ext cx="5238759" cy="3901933"/>
          </a:xfrm>
          <a:prstGeom prst="rect">
            <a:avLst/>
          </a:prstGeom>
        </p:spPr>
      </p:pic>
      <p:sp>
        <p:nvSpPr>
          <p:cNvPr id="5" name="Rectangle 4">
            <a:extLst>
              <a:ext uri="{FF2B5EF4-FFF2-40B4-BE49-F238E27FC236}">
                <a16:creationId xmlns:a16="http://schemas.microsoft.com/office/drawing/2014/main" id="{3D68907C-2D55-E7AD-BDA7-FA5451CE39B4}"/>
              </a:ext>
            </a:extLst>
          </p:cNvPr>
          <p:cNvSpPr/>
          <p:nvPr/>
        </p:nvSpPr>
        <p:spPr>
          <a:xfrm>
            <a:off x="3855952" y="863791"/>
            <a:ext cx="2596167" cy="3901932"/>
          </a:xfrm>
          <a:prstGeom prst="rect">
            <a:avLst/>
          </a:prstGeom>
          <a:gradFill flip="none" rotWithShape="1">
            <a:gsLst>
              <a:gs pos="0">
                <a:schemeClr val="accent1">
                  <a:lumMod val="5000"/>
                  <a:lumOff val="95000"/>
                  <a:alpha val="0"/>
                </a:schemeClr>
              </a:gs>
              <a:gs pos="94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US" sz="1350"/>
          </a:p>
        </p:txBody>
      </p:sp>
      <p:sp>
        <p:nvSpPr>
          <p:cNvPr id="2" name="Title 1">
            <a:extLst>
              <a:ext uri="{FF2B5EF4-FFF2-40B4-BE49-F238E27FC236}">
                <a16:creationId xmlns:a16="http://schemas.microsoft.com/office/drawing/2014/main" id="{4A0E7CF4-A71A-D82B-816A-342424E635F5}"/>
              </a:ext>
            </a:extLst>
          </p:cNvPr>
          <p:cNvSpPr>
            <a:spLocks noGrp="1"/>
          </p:cNvSpPr>
          <p:nvPr>
            <p:ph type="title"/>
          </p:nvPr>
        </p:nvSpPr>
        <p:spPr>
          <a:xfrm>
            <a:off x="224247" y="188464"/>
            <a:ext cx="8133940" cy="646331"/>
          </a:xfrm>
        </p:spPr>
        <p:txBody>
          <a:bodyPr/>
          <a:lstStyle/>
          <a:p>
            <a:r>
              <a:rPr dirty="0" lang="en-US" sz="1800"/>
              <a:t>Business benefit achieved by a leading service provider in North America by building &amp; implementing an AI-powered video intelligence framework </a:t>
            </a:r>
            <a:endParaRPr dirty="0" lang="en-IN" sz="1800"/>
          </a:p>
        </p:txBody>
      </p:sp>
      <p:sp>
        <p:nvSpPr>
          <p:cNvPr id="7" name="Rectangle 6">
            <a:extLst>
              <a:ext uri="{FF2B5EF4-FFF2-40B4-BE49-F238E27FC236}">
                <a16:creationId xmlns:a16="http://schemas.microsoft.com/office/drawing/2014/main" id="{3CC06DC5-849F-FBF4-EAD3-C098E721EC99}"/>
              </a:ext>
            </a:extLst>
          </p:cNvPr>
          <p:cNvSpPr/>
          <p:nvPr/>
        </p:nvSpPr>
        <p:spPr>
          <a:xfrm>
            <a:off x="2932652" y="1220960"/>
            <a:ext cx="3252247" cy="3187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IN"/>
          </a:p>
        </p:txBody>
      </p:sp>
      <p:cxnSp>
        <p:nvCxnSpPr>
          <p:cNvPr id="8" name="Straight Connector 7">
            <a:extLst>
              <a:ext uri="{FF2B5EF4-FFF2-40B4-BE49-F238E27FC236}">
                <a16:creationId xmlns:a16="http://schemas.microsoft.com/office/drawing/2014/main" id="{C2F15BFF-F497-41FD-D424-44629EE3AB75}"/>
              </a:ext>
            </a:extLst>
          </p:cNvPr>
          <p:cNvCxnSpPr>
            <a:cxnSpLocks/>
          </p:cNvCxnSpPr>
          <p:nvPr/>
        </p:nvCxnSpPr>
        <p:spPr>
          <a:xfrm>
            <a:off x="3244884" y="1341054"/>
            <a:ext cx="0" cy="294740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D3CFE2-A157-3C59-92F2-F585EDA4B0BD}"/>
              </a:ext>
            </a:extLst>
          </p:cNvPr>
          <p:cNvCxnSpPr>
            <a:cxnSpLocks/>
          </p:cNvCxnSpPr>
          <p:nvPr/>
        </p:nvCxnSpPr>
        <p:spPr>
          <a:xfrm>
            <a:off x="3493192" y="2803760"/>
            <a:ext cx="2484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889625D3-6F66-095C-BF2C-C0831B5D2BD6}"/>
              </a:ext>
            </a:extLst>
          </p:cNvPr>
          <p:cNvGrpSpPr/>
          <p:nvPr/>
        </p:nvGrpSpPr>
        <p:grpSpPr>
          <a:xfrm>
            <a:off x="3428381" y="1431359"/>
            <a:ext cx="2545205" cy="1190170"/>
            <a:chOff x="3271395" y="3037621"/>
            <a:chExt cx="2545205" cy="1190170"/>
          </a:xfrm>
        </p:grpSpPr>
        <p:sp>
          <p:nvSpPr>
            <p:cNvPr id="18" name="Partial Circle 17">
              <a:extLst>
                <a:ext uri="{FF2B5EF4-FFF2-40B4-BE49-F238E27FC236}">
                  <a16:creationId xmlns:a16="http://schemas.microsoft.com/office/drawing/2014/main" id="{1E99F22A-0A3A-1F44-1D30-4A1000F417E3}"/>
                </a:ext>
              </a:extLst>
            </p:cNvPr>
            <p:cNvSpPr/>
            <p:nvPr/>
          </p:nvSpPr>
          <p:spPr>
            <a:xfrm rot="5400000">
              <a:off x="3364160" y="3130386"/>
              <a:ext cx="1004640" cy="1004640"/>
            </a:xfrm>
            <a:prstGeom prst="pie">
              <a:avLst>
                <a:gd fmla="val 0" name="adj1"/>
                <a:gd fmla="val 16246619" name="adj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IN">
                <a:solidFill>
                  <a:schemeClr val="tx1"/>
                </a:solidFill>
              </a:endParaRPr>
            </a:p>
          </p:txBody>
        </p:sp>
        <p:grpSp>
          <p:nvGrpSpPr>
            <p:cNvPr id="19" name="Group 18">
              <a:extLst>
                <a:ext uri="{FF2B5EF4-FFF2-40B4-BE49-F238E27FC236}">
                  <a16:creationId xmlns:a16="http://schemas.microsoft.com/office/drawing/2014/main" id="{0CB992B3-6C20-083B-9105-5EFD56E32344}"/>
                </a:ext>
              </a:extLst>
            </p:cNvPr>
            <p:cNvGrpSpPr/>
            <p:nvPr/>
          </p:nvGrpSpPr>
          <p:grpSpPr>
            <a:xfrm>
              <a:off x="3271395" y="3037621"/>
              <a:ext cx="1190170" cy="1190170"/>
              <a:chOff x="3122015" y="2507766"/>
              <a:chExt cx="1190170" cy="1190170"/>
            </a:xfrm>
          </p:grpSpPr>
          <p:sp>
            <p:nvSpPr>
              <p:cNvPr id="23" name="Partial Circle 22">
                <a:extLst>
                  <a:ext uri="{FF2B5EF4-FFF2-40B4-BE49-F238E27FC236}">
                    <a16:creationId xmlns:a16="http://schemas.microsoft.com/office/drawing/2014/main" id="{5E102D16-A3A9-827A-4679-C2C44F67C2DA}"/>
                  </a:ext>
                </a:extLst>
              </p:cNvPr>
              <p:cNvSpPr/>
              <p:nvPr/>
            </p:nvSpPr>
            <p:spPr>
              <a:xfrm rot="5400000">
                <a:off x="3122015" y="2507766"/>
                <a:ext cx="1190170" cy="1190170"/>
              </a:xfrm>
              <a:prstGeom prst="pie">
                <a:avLst>
                  <a:gd fmla="val 0" name="adj1"/>
                  <a:gd fmla="val 14318342" name="adj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IN">
                  <a:solidFill>
                    <a:schemeClr val="tx1"/>
                  </a:solidFill>
                </a:endParaRPr>
              </a:p>
            </p:txBody>
          </p:sp>
          <p:sp>
            <p:nvSpPr>
              <p:cNvPr id="24" name="Oval 23">
                <a:extLst>
                  <a:ext uri="{FF2B5EF4-FFF2-40B4-BE49-F238E27FC236}">
                    <a16:creationId xmlns:a16="http://schemas.microsoft.com/office/drawing/2014/main" id="{622B41FA-4A3A-B379-DA2E-A2C0C2817EF6}"/>
                  </a:ext>
                </a:extLst>
              </p:cNvPr>
              <p:cNvSpPr/>
              <p:nvPr/>
            </p:nvSpPr>
            <p:spPr>
              <a:xfrm rot="5400000">
                <a:off x="3277174" y="2662925"/>
                <a:ext cx="879852" cy="879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IN"/>
              </a:p>
            </p:txBody>
          </p:sp>
        </p:grpSp>
        <p:grpSp>
          <p:nvGrpSpPr>
            <p:cNvPr id="20" name="Group 19">
              <a:extLst>
                <a:ext uri="{FF2B5EF4-FFF2-40B4-BE49-F238E27FC236}">
                  <a16:creationId xmlns:a16="http://schemas.microsoft.com/office/drawing/2014/main" id="{FD904DBF-DF75-C20D-F6D8-1CCF69E59CF7}"/>
                </a:ext>
              </a:extLst>
            </p:cNvPr>
            <p:cNvGrpSpPr/>
            <p:nvPr/>
          </p:nvGrpSpPr>
          <p:grpSpPr>
            <a:xfrm>
              <a:off x="3498965" y="3412515"/>
              <a:ext cx="2317635" cy="752632"/>
              <a:chOff x="5652296" y="2364176"/>
              <a:chExt cx="2317635" cy="752632"/>
            </a:xfrm>
          </p:grpSpPr>
          <p:sp>
            <p:nvSpPr>
              <p:cNvPr id="21" name="Rectangle 20">
                <a:extLst>
                  <a:ext uri="{FF2B5EF4-FFF2-40B4-BE49-F238E27FC236}">
                    <a16:creationId xmlns:a16="http://schemas.microsoft.com/office/drawing/2014/main" id="{1B18186C-52A1-9DC6-502A-B1A878744015}"/>
                  </a:ext>
                </a:extLst>
              </p:cNvPr>
              <p:cNvSpPr/>
              <p:nvPr/>
            </p:nvSpPr>
            <p:spPr>
              <a:xfrm>
                <a:off x="6147473" y="2678226"/>
                <a:ext cx="1822458" cy="438582"/>
              </a:xfrm>
              <a:prstGeom prst="rect">
                <a:avLst/>
              </a:prstGeom>
            </p:spPr>
            <p:txBody>
              <a:bodyPr anchor="t" bIns="34290" lIns="68580" rIns="68580" tIns="34290" wrap="square">
                <a:spAutoFit/>
              </a:bodyPr>
              <a:lstStyle/>
              <a:p>
                <a:r>
                  <a:rPr dirty="0" lang="en-IN" sz="1200">
                    <a:cs typeface="Segoe UI"/>
                  </a:rPr>
                  <a:t>Less failed handovers due to digitization</a:t>
                </a:r>
              </a:p>
            </p:txBody>
          </p:sp>
          <p:sp>
            <p:nvSpPr>
              <p:cNvPr id="22" name="Rectangle 21">
                <a:extLst>
                  <a:ext uri="{FF2B5EF4-FFF2-40B4-BE49-F238E27FC236}">
                    <a16:creationId xmlns:a16="http://schemas.microsoft.com/office/drawing/2014/main" id="{4FB9F017-DE26-87C6-9AF8-037255BD75A0}"/>
                  </a:ext>
                </a:extLst>
              </p:cNvPr>
              <p:cNvSpPr/>
              <p:nvPr/>
            </p:nvSpPr>
            <p:spPr>
              <a:xfrm>
                <a:off x="5652296" y="2364176"/>
                <a:ext cx="1186543" cy="400110"/>
              </a:xfrm>
              <a:prstGeom prst="rect">
                <a:avLst/>
              </a:prstGeom>
            </p:spPr>
            <p:txBody>
              <a:bodyPr anchor="ctr" wrap="square">
                <a:spAutoFit/>
              </a:bodyPr>
              <a:lstStyle/>
              <a:p>
                <a:r>
                  <a:rPr dirty="0" lang="en-IN" sz="2000">
                    <a:solidFill>
                      <a:schemeClr val="accent1"/>
                    </a:solidFill>
                    <a:cs charset="0" panose="020B0502040204020203" pitchFamily="34" typeface="Segoe UI"/>
                  </a:rPr>
                  <a:t>90% </a:t>
                </a:r>
              </a:p>
            </p:txBody>
          </p:sp>
        </p:grpSp>
      </p:grpSp>
      <p:grpSp>
        <p:nvGrpSpPr>
          <p:cNvPr id="12" name="Group 11">
            <a:extLst>
              <a:ext uri="{FF2B5EF4-FFF2-40B4-BE49-F238E27FC236}">
                <a16:creationId xmlns:a16="http://schemas.microsoft.com/office/drawing/2014/main" id="{E1B4EB61-7BB2-955E-0465-4E8E1EEE0824}"/>
              </a:ext>
            </a:extLst>
          </p:cNvPr>
          <p:cNvGrpSpPr/>
          <p:nvPr/>
        </p:nvGrpSpPr>
        <p:grpSpPr>
          <a:xfrm>
            <a:off x="3428381" y="2985991"/>
            <a:ext cx="2545206" cy="1190170"/>
            <a:chOff x="6154295" y="3037621"/>
            <a:chExt cx="2545206" cy="1190170"/>
          </a:xfrm>
        </p:grpSpPr>
        <p:sp>
          <p:nvSpPr>
            <p:cNvPr id="13" name="Partial Circle 12">
              <a:extLst>
                <a:ext uri="{FF2B5EF4-FFF2-40B4-BE49-F238E27FC236}">
                  <a16:creationId xmlns:a16="http://schemas.microsoft.com/office/drawing/2014/main" id="{73CDC382-C71F-76DF-DCB4-AB5C23BC791B}"/>
                </a:ext>
              </a:extLst>
            </p:cNvPr>
            <p:cNvSpPr/>
            <p:nvPr/>
          </p:nvSpPr>
          <p:spPr>
            <a:xfrm rot="5400000">
              <a:off x="6247060" y="3130386"/>
              <a:ext cx="1004640" cy="1004640"/>
            </a:xfrm>
            <a:prstGeom prst="pie">
              <a:avLst>
                <a:gd fmla="val 0" name="adj1"/>
                <a:gd fmla="val 16246619" name="adj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IN">
                <a:solidFill>
                  <a:schemeClr val="tx1"/>
                </a:solidFill>
              </a:endParaRPr>
            </a:p>
          </p:txBody>
        </p:sp>
        <p:sp>
          <p:nvSpPr>
            <p:cNvPr id="14" name="Partial Circle 13">
              <a:extLst>
                <a:ext uri="{FF2B5EF4-FFF2-40B4-BE49-F238E27FC236}">
                  <a16:creationId xmlns:a16="http://schemas.microsoft.com/office/drawing/2014/main" id="{315E2254-9469-7F86-557E-698B894F8987}"/>
                </a:ext>
              </a:extLst>
            </p:cNvPr>
            <p:cNvSpPr/>
            <p:nvPr/>
          </p:nvSpPr>
          <p:spPr>
            <a:xfrm rot="5400000">
              <a:off x="6154295" y="3037621"/>
              <a:ext cx="1190170" cy="1190170"/>
            </a:xfrm>
            <a:prstGeom prst="pie">
              <a:avLst>
                <a:gd fmla="val 0" name="adj1"/>
                <a:gd fmla="val 5129422" name="adj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IN">
                <a:solidFill>
                  <a:schemeClr val="tx1"/>
                </a:solidFill>
              </a:endParaRPr>
            </a:p>
          </p:txBody>
        </p:sp>
        <p:sp>
          <p:nvSpPr>
            <p:cNvPr id="15" name="Oval 14">
              <a:extLst>
                <a:ext uri="{FF2B5EF4-FFF2-40B4-BE49-F238E27FC236}">
                  <a16:creationId xmlns:a16="http://schemas.microsoft.com/office/drawing/2014/main" id="{8D15A713-34BE-E756-7FBD-572E47B4CDDC}"/>
                </a:ext>
              </a:extLst>
            </p:cNvPr>
            <p:cNvSpPr/>
            <p:nvPr/>
          </p:nvSpPr>
          <p:spPr>
            <a:xfrm rot="5400000">
              <a:off x="6309454" y="3192780"/>
              <a:ext cx="879852" cy="879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IN"/>
            </a:p>
          </p:txBody>
        </p:sp>
        <p:sp>
          <p:nvSpPr>
            <p:cNvPr id="16" name="Rectangle 15">
              <a:extLst>
                <a:ext uri="{FF2B5EF4-FFF2-40B4-BE49-F238E27FC236}">
                  <a16:creationId xmlns:a16="http://schemas.microsoft.com/office/drawing/2014/main" id="{B14C7C78-2BE9-0B73-8231-B36120299F8B}"/>
                </a:ext>
              </a:extLst>
            </p:cNvPr>
            <p:cNvSpPr/>
            <p:nvPr/>
          </p:nvSpPr>
          <p:spPr>
            <a:xfrm>
              <a:off x="6381865" y="3412515"/>
              <a:ext cx="1186543" cy="400110"/>
            </a:xfrm>
            <a:prstGeom prst="rect">
              <a:avLst/>
            </a:prstGeom>
          </p:spPr>
          <p:txBody>
            <a:bodyPr anchor="ctr" wrap="square">
              <a:spAutoFit/>
            </a:bodyPr>
            <a:lstStyle/>
            <a:p>
              <a:r>
                <a:rPr dirty="0" lang="en-IN" sz="2000">
                  <a:solidFill>
                    <a:schemeClr val="accent1"/>
                  </a:solidFill>
                  <a:cs charset="0" panose="020B0502040204020203" pitchFamily="34" typeface="Segoe UI"/>
                </a:rPr>
                <a:t>30% </a:t>
              </a:r>
            </a:p>
          </p:txBody>
        </p:sp>
        <p:sp>
          <p:nvSpPr>
            <p:cNvPr id="17" name="Rectangle 16">
              <a:extLst>
                <a:ext uri="{FF2B5EF4-FFF2-40B4-BE49-F238E27FC236}">
                  <a16:creationId xmlns:a16="http://schemas.microsoft.com/office/drawing/2014/main" id="{1528757D-E93A-F73F-5976-6852F2EFC90F}"/>
                </a:ext>
              </a:extLst>
            </p:cNvPr>
            <p:cNvSpPr/>
            <p:nvPr/>
          </p:nvSpPr>
          <p:spPr>
            <a:xfrm>
              <a:off x="6877043" y="3726565"/>
              <a:ext cx="1822458" cy="461665"/>
            </a:xfrm>
            <a:prstGeom prst="rect">
              <a:avLst/>
            </a:prstGeom>
          </p:spPr>
          <p:txBody>
            <a:bodyPr wrap="square">
              <a:spAutoFit/>
            </a:bodyPr>
            <a:lstStyle/>
            <a:p>
              <a:r>
                <a:rPr dirty="0" lang="en-IN" sz="1200">
                  <a:cs charset="0" panose="020B0502040204020203" pitchFamily="34" typeface="Segoe UI"/>
                </a:rPr>
                <a:t>Cost-savings across the field operations</a:t>
              </a:r>
            </a:p>
          </p:txBody>
        </p:sp>
      </p:grpSp>
      <p:grpSp>
        <p:nvGrpSpPr>
          <p:cNvPr id="26" name="Group 25">
            <a:extLst>
              <a:ext uri="{FF2B5EF4-FFF2-40B4-BE49-F238E27FC236}">
                <a16:creationId xmlns:a16="http://schemas.microsoft.com/office/drawing/2014/main" id="{18FDC3CA-DD0C-A199-1CAD-D7355DA4DDB8}"/>
              </a:ext>
            </a:extLst>
          </p:cNvPr>
          <p:cNvGrpSpPr/>
          <p:nvPr/>
        </p:nvGrpSpPr>
        <p:grpSpPr>
          <a:xfrm>
            <a:off x="447765" y="2985991"/>
            <a:ext cx="2778206" cy="1190170"/>
            <a:chOff x="6154295" y="3037621"/>
            <a:chExt cx="2778206" cy="1190170"/>
          </a:xfrm>
        </p:grpSpPr>
        <p:sp>
          <p:nvSpPr>
            <p:cNvPr id="36" name="Partial Circle 35">
              <a:extLst>
                <a:ext uri="{FF2B5EF4-FFF2-40B4-BE49-F238E27FC236}">
                  <a16:creationId xmlns:a16="http://schemas.microsoft.com/office/drawing/2014/main" id="{5AE81B65-81F2-52AE-1082-7A5C97D054DC}"/>
                </a:ext>
              </a:extLst>
            </p:cNvPr>
            <p:cNvSpPr/>
            <p:nvPr/>
          </p:nvSpPr>
          <p:spPr>
            <a:xfrm rot="5400000">
              <a:off x="6247060" y="3130386"/>
              <a:ext cx="1004640" cy="1004640"/>
            </a:xfrm>
            <a:prstGeom prst="pie">
              <a:avLst>
                <a:gd fmla="val 0" name="adj1"/>
                <a:gd fmla="val 16246619" name="adj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IN">
                <a:solidFill>
                  <a:schemeClr val="tx1"/>
                </a:solidFill>
              </a:endParaRPr>
            </a:p>
          </p:txBody>
        </p:sp>
        <p:sp>
          <p:nvSpPr>
            <p:cNvPr id="37" name="Partial Circle 36">
              <a:extLst>
                <a:ext uri="{FF2B5EF4-FFF2-40B4-BE49-F238E27FC236}">
                  <a16:creationId xmlns:a16="http://schemas.microsoft.com/office/drawing/2014/main" id="{DF6ABB07-BD6E-EFCB-B5A3-55E798348BCF}"/>
                </a:ext>
              </a:extLst>
            </p:cNvPr>
            <p:cNvSpPr/>
            <p:nvPr/>
          </p:nvSpPr>
          <p:spPr>
            <a:xfrm rot="5400000">
              <a:off x="6154295" y="3037621"/>
              <a:ext cx="1190170" cy="1190170"/>
            </a:xfrm>
            <a:prstGeom prst="pie">
              <a:avLst>
                <a:gd fmla="val 0" name="adj1"/>
                <a:gd fmla="val 9636013" name="adj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IN">
                <a:solidFill>
                  <a:schemeClr val="tx1"/>
                </a:solidFill>
              </a:endParaRPr>
            </a:p>
          </p:txBody>
        </p:sp>
        <p:sp>
          <p:nvSpPr>
            <p:cNvPr id="38" name="Oval 37">
              <a:extLst>
                <a:ext uri="{FF2B5EF4-FFF2-40B4-BE49-F238E27FC236}">
                  <a16:creationId xmlns:a16="http://schemas.microsoft.com/office/drawing/2014/main" id="{A7C3BA09-63D8-337F-33E4-6899740E6D00}"/>
                </a:ext>
              </a:extLst>
            </p:cNvPr>
            <p:cNvSpPr/>
            <p:nvPr/>
          </p:nvSpPr>
          <p:spPr>
            <a:xfrm rot="5400000">
              <a:off x="6309454" y="3192780"/>
              <a:ext cx="879852" cy="879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IN"/>
            </a:p>
          </p:txBody>
        </p:sp>
        <p:sp>
          <p:nvSpPr>
            <p:cNvPr id="39" name="Rectangle 38">
              <a:extLst>
                <a:ext uri="{FF2B5EF4-FFF2-40B4-BE49-F238E27FC236}">
                  <a16:creationId xmlns:a16="http://schemas.microsoft.com/office/drawing/2014/main" id="{80CE02D8-FA99-B228-FCEC-9F84CE060C46}"/>
                </a:ext>
              </a:extLst>
            </p:cNvPr>
            <p:cNvSpPr/>
            <p:nvPr/>
          </p:nvSpPr>
          <p:spPr>
            <a:xfrm>
              <a:off x="6428379" y="3420135"/>
              <a:ext cx="1186543" cy="400110"/>
            </a:xfrm>
            <a:prstGeom prst="rect">
              <a:avLst/>
            </a:prstGeom>
          </p:spPr>
          <p:txBody>
            <a:bodyPr anchor="ctr" wrap="square">
              <a:spAutoFit/>
            </a:bodyPr>
            <a:lstStyle/>
            <a:p>
              <a:r>
                <a:rPr dirty="0" lang="en-IN" sz="2000">
                  <a:solidFill>
                    <a:schemeClr val="accent1"/>
                  </a:solidFill>
                  <a:cs charset="0" panose="020B0502040204020203" pitchFamily="34" typeface="Segoe UI"/>
                </a:rPr>
                <a:t>60% </a:t>
              </a:r>
            </a:p>
          </p:txBody>
        </p:sp>
        <p:sp>
          <p:nvSpPr>
            <p:cNvPr id="40" name="Rectangle 39">
              <a:extLst>
                <a:ext uri="{FF2B5EF4-FFF2-40B4-BE49-F238E27FC236}">
                  <a16:creationId xmlns:a16="http://schemas.microsoft.com/office/drawing/2014/main" id="{75C2943C-6547-0015-522B-E306BE11D6AD}"/>
                </a:ext>
              </a:extLst>
            </p:cNvPr>
            <p:cNvSpPr/>
            <p:nvPr/>
          </p:nvSpPr>
          <p:spPr>
            <a:xfrm>
              <a:off x="6877043" y="3726565"/>
              <a:ext cx="2055458" cy="461665"/>
            </a:xfrm>
            <a:prstGeom prst="rect">
              <a:avLst/>
            </a:prstGeom>
          </p:spPr>
          <p:txBody>
            <a:bodyPr wrap="square">
              <a:spAutoFit/>
            </a:bodyPr>
            <a:lstStyle/>
            <a:p>
              <a:r>
                <a:rPr dirty="0" lang="en-IN" sz="1200">
                  <a:cs charset="0" panose="020B0502040204020203" pitchFamily="34" typeface="Segoe UI"/>
                </a:rPr>
                <a:t>Reduction in field data quality snags/issues</a:t>
              </a:r>
              <a:endParaRPr dirty="0" lang="en-US" sz="1200">
                <a:cs charset="0" panose="020B0502040204020203" pitchFamily="34" typeface="Segoe UI"/>
              </a:endParaRPr>
            </a:p>
          </p:txBody>
        </p:sp>
      </p:grpSp>
      <p:grpSp>
        <p:nvGrpSpPr>
          <p:cNvPr id="27" name="Group 26">
            <a:extLst>
              <a:ext uri="{FF2B5EF4-FFF2-40B4-BE49-F238E27FC236}">
                <a16:creationId xmlns:a16="http://schemas.microsoft.com/office/drawing/2014/main" id="{574B9562-BD42-B9F0-792E-092A054AFA34}"/>
              </a:ext>
            </a:extLst>
          </p:cNvPr>
          <p:cNvGrpSpPr/>
          <p:nvPr/>
        </p:nvGrpSpPr>
        <p:grpSpPr>
          <a:xfrm>
            <a:off x="447765" y="1431359"/>
            <a:ext cx="2778205" cy="1190170"/>
            <a:chOff x="3271395" y="3037621"/>
            <a:chExt cx="2778205" cy="1190170"/>
          </a:xfrm>
        </p:grpSpPr>
        <p:sp>
          <p:nvSpPr>
            <p:cNvPr id="29" name="Partial Circle 28">
              <a:extLst>
                <a:ext uri="{FF2B5EF4-FFF2-40B4-BE49-F238E27FC236}">
                  <a16:creationId xmlns:a16="http://schemas.microsoft.com/office/drawing/2014/main" id="{FED7C696-4F60-F794-3B8E-26404A0920F1}"/>
                </a:ext>
              </a:extLst>
            </p:cNvPr>
            <p:cNvSpPr/>
            <p:nvPr/>
          </p:nvSpPr>
          <p:spPr>
            <a:xfrm rot="5400000">
              <a:off x="3364160" y="3130386"/>
              <a:ext cx="1004640" cy="1004640"/>
            </a:xfrm>
            <a:prstGeom prst="pie">
              <a:avLst>
                <a:gd fmla="val 0" name="adj1"/>
                <a:gd fmla="val 16246619" name="adj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IN">
                <a:solidFill>
                  <a:schemeClr val="tx1"/>
                </a:solidFill>
              </a:endParaRPr>
            </a:p>
          </p:txBody>
        </p:sp>
        <p:grpSp>
          <p:nvGrpSpPr>
            <p:cNvPr id="30" name="Group 29">
              <a:extLst>
                <a:ext uri="{FF2B5EF4-FFF2-40B4-BE49-F238E27FC236}">
                  <a16:creationId xmlns:a16="http://schemas.microsoft.com/office/drawing/2014/main" id="{41F88669-0F17-32AD-C387-F291A40C7CD3}"/>
                </a:ext>
              </a:extLst>
            </p:cNvPr>
            <p:cNvGrpSpPr/>
            <p:nvPr/>
          </p:nvGrpSpPr>
          <p:grpSpPr>
            <a:xfrm>
              <a:off x="3271395" y="3037621"/>
              <a:ext cx="1190170" cy="1190170"/>
              <a:chOff x="3122015" y="2507766"/>
              <a:chExt cx="1190170" cy="1190170"/>
            </a:xfrm>
          </p:grpSpPr>
          <p:sp>
            <p:nvSpPr>
              <p:cNvPr id="34" name="Partial Circle 33">
                <a:extLst>
                  <a:ext uri="{FF2B5EF4-FFF2-40B4-BE49-F238E27FC236}">
                    <a16:creationId xmlns:a16="http://schemas.microsoft.com/office/drawing/2014/main" id="{74805D6A-DDD7-0302-E4B2-C73A40FB0E2A}"/>
                  </a:ext>
                </a:extLst>
              </p:cNvPr>
              <p:cNvSpPr/>
              <p:nvPr/>
            </p:nvSpPr>
            <p:spPr>
              <a:xfrm rot="5400000">
                <a:off x="3122015" y="2507766"/>
                <a:ext cx="1190170" cy="1190170"/>
              </a:xfrm>
              <a:prstGeom prst="pie">
                <a:avLst>
                  <a:gd fmla="val 0" name="adj1"/>
                  <a:gd fmla="val 16310055" name="adj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IN">
                  <a:solidFill>
                    <a:schemeClr val="tx1"/>
                  </a:solidFill>
                </a:endParaRPr>
              </a:p>
            </p:txBody>
          </p:sp>
          <p:sp>
            <p:nvSpPr>
              <p:cNvPr id="35" name="Oval 34">
                <a:extLst>
                  <a:ext uri="{FF2B5EF4-FFF2-40B4-BE49-F238E27FC236}">
                    <a16:creationId xmlns:a16="http://schemas.microsoft.com/office/drawing/2014/main" id="{A3C9FB53-E74B-61B1-5BCD-2ED3B00C38F5}"/>
                  </a:ext>
                </a:extLst>
              </p:cNvPr>
              <p:cNvSpPr/>
              <p:nvPr/>
            </p:nvSpPr>
            <p:spPr>
              <a:xfrm rot="5400000">
                <a:off x="3277174" y="2662925"/>
                <a:ext cx="879852" cy="879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IN"/>
              </a:p>
            </p:txBody>
          </p:sp>
        </p:grpSp>
        <p:grpSp>
          <p:nvGrpSpPr>
            <p:cNvPr id="31" name="Group 30">
              <a:extLst>
                <a:ext uri="{FF2B5EF4-FFF2-40B4-BE49-F238E27FC236}">
                  <a16:creationId xmlns:a16="http://schemas.microsoft.com/office/drawing/2014/main" id="{19CCD831-FF2F-6CB2-77FF-EF83D876F2C5}"/>
                </a:ext>
              </a:extLst>
            </p:cNvPr>
            <p:cNvGrpSpPr/>
            <p:nvPr/>
          </p:nvGrpSpPr>
          <p:grpSpPr>
            <a:xfrm>
              <a:off x="3545479" y="3420135"/>
              <a:ext cx="2504121" cy="745012"/>
              <a:chOff x="5698810" y="2371796"/>
              <a:chExt cx="2504121" cy="745012"/>
            </a:xfrm>
          </p:grpSpPr>
          <p:sp>
            <p:nvSpPr>
              <p:cNvPr id="32" name="Rectangle 31">
                <a:extLst>
                  <a:ext uri="{FF2B5EF4-FFF2-40B4-BE49-F238E27FC236}">
                    <a16:creationId xmlns:a16="http://schemas.microsoft.com/office/drawing/2014/main" id="{5AA76328-05FF-11B7-974D-20ACFAEE1847}"/>
                  </a:ext>
                </a:extLst>
              </p:cNvPr>
              <p:cNvSpPr/>
              <p:nvPr/>
            </p:nvSpPr>
            <p:spPr>
              <a:xfrm>
                <a:off x="6147473" y="2678226"/>
                <a:ext cx="2055458" cy="438582"/>
              </a:xfrm>
              <a:prstGeom prst="rect">
                <a:avLst/>
              </a:prstGeom>
            </p:spPr>
            <p:txBody>
              <a:bodyPr anchor="t" bIns="34290" lIns="68580" rIns="68580" tIns="34290" wrap="square">
                <a:spAutoFit/>
              </a:bodyPr>
              <a:lstStyle/>
              <a:p>
                <a:r>
                  <a:rPr dirty="0" lang="en-US" sz="1200">
                    <a:ea typeface="Quattrocento Sans"/>
                    <a:cs charset="0" panose="020B0502040204020203" pitchFamily="34" typeface="Segoe UI"/>
                    <a:sym typeface="Quattrocento Sans"/>
                  </a:rPr>
                  <a:t>Acceleration of Install to Commission cycle time</a:t>
                </a:r>
                <a:endParaRPr dirty="0" lang="en-US" sz="1200">
                  <a:solidFill>
                    <a:srgbClr val="552B4F"/>
                  </a:solidFill>
                  <a:cs charset="0" panose="020B0502040204020203" pitchFamily="34" typeface="Segoe UI"/>
                </a:endParaRPr>
              </a:p>
            </p:txBody>
          </p:sp>
          <p:sp>
            <p:nvSpPr>
              <p:cNvPr id="33" name="Rectangle 32">
                <a:extLst>
                  <a:ext uri="{FF2B5EF4-FFF2-40B4-BE49-F238E27FC236}">
                    <a16:creationId xmlns:a16="http://schemas.microsoft.com/office/drawing/2014/main" id="{3D0BE651-29C7-5FEC-D651-98D775EE4CA6}"/>
                  </a:ext>
                </a:extLst>
              </p:cNvPr>
              <p:cNvSpPr/>
              <p:nvPr/>
            </p:nvSpPr>
            <p:spPr>
              <a:xfrm>
                <a:off x="5698810" y="2371796"/>
                <a:ext cx="1186543" cy="400110"/>
              </a:xfrm>
              <a:prstGeom prst="rect">
                <a:avLst/>
              </a:prstGeom>
            </p:spPr>
            <p:txBody>
              <a:bodyPr anchor="ctr" wrap="square">
                <a:spAutoFit/>
              </a:bodyPr>
              <a:lstStyle/>
              <a:p>
                <a:r>
                  <a:rPr dirty="0" lang="en-IN" sz="2000">
                    <a:solidFill>
                      <a:schemeClr val="accent1"/>
                    </a:solidFill>
                    <a:cs charset="0" panose="020B0502040204020203" pitchFamily="34" typeface="Segoe UI"/>
                  </a:rPr>
                  <a:t>3X</a:t>
                </a:r>
              </a:p>
            </p:txBody>
          </p:sp>
        </p:grpSp>
      </p:grpSp>
      <p:cxnSp>
        <p:nvCxnSpPr>
          <p:cNvPr id="28" name="Straight Connector 27">
            <a:extLst>
              <a:ext uri="{FF2B5EF4-FFF2-40B4-BE49-F238E27FC236}">
                <a16:creationId xmlns:a16="http://schemas.microsoft.com/office/drawing/2014/main" id="{053C0553-5A91-2848-6046-937B46880C65}"/>
              </a:ext>
            </a:extLst>
          </p:cNvPr>
          <p:cNvCxnSpPr>
            <a:cxnSpLocks/>
          </p:cNvCxnSpPr>
          <p:nvPr/>
        </p:nvCxnSpPr>
        <p:spPr>
          <a:xfrm>
            <a:off x="512576" y="2803760"/>
            <a:ext cx="2484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2748022"/>
      </p:ext>
    </p:extLst>
  </p:cSld>
  <p:clrMapOvr>
    <a:masterClrMapping/>
  </p:clrMapOvr>
</p:sld>
</file>

<file path=ppt/theme/theme1.xml><?xml version="1.0" encoding="utf-8"?>
<a:theme xmlns:a="http://schemas.openxmlformats.org/drawingml/2006/main" name="Theme - Prodapt PPT">
  <a:themeElements>
    <a:clrScheme name="Prdapt 2022">
      <a:dk1>
        <a:srgbClr val="1C1C1C"/>
      </a:dk1>
      <a:lt1>
        <a:srgbClr val="FFFFFF"/>
      </a:lt1>
      <a:dk2>
        <a:srgbClr val="1C1C1C"/>
      </a:dk2>
      <a:lt2>
        <a:srgbClr val="FFFFFF"/>
      </a:lt2>
      <a:accent1>
        <a:srgbClr val="EB262A"/>
      </a:accent1>
      <a:accent2>
        <a:srgbClr val="1C1C1C"/>
      </a:accent2>
      <a:accent3>
        <a:srgbClr val="ABABAB"/>
      </a:accent3>
      <a:accent4>
        <a:srgbClr val="DCDCDC"/>
      </a:accent4>
      <a:accent5>
        <a:srgbClr val="74C657"/>
      </a:accent5>
      <a:accent6>
        <a:srgbClr val="FFFFFF"/>
      </a:accent6>
      <a:hlink>
        <a:srgbClr val="EB262A"/>
      </a:hlink>
      <a:folHlink>
        <a:srgbClr val="DCDCDC"/>
      </a:folHlink>
    </a:clrScheme>
    <a:fontScheme name="Prodapt 2022">
      <a:majorFont>
        <a:latin typeface="KareliaWeb Regular"/>
        <a:ea typeface=""/>
        <a:cs typeface=""/>
      </a:majorFont>
      <a:minorFont>
        <a:latin typeface="KareliaWeb Regula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4233" cap="flat">
          <a:solidFill>
            <a:srgbClr val="EA262A"/>
          </a:solidFill>
          <a:prstDash val="solid"/>
          <a:miter/>
        </a:ln>
      </a:spPr>
      <a:bodyPr rtlCol="0" anchor="ctr"/>
      <a:lstStyle>
        <a:defPPr algn="l">
          <a:defRPr/>
        </a:defPPr>
      </a:lstStyle>
    </a:spDef>
  </a:objectDefaults>
  <a:extraClrSchemeLst/>
  <a:extLst>
    <a:ext uri="{05A4C25C-085E-4340-85A3-A5531E510DB2}">
      <thm15:themeFamily xmlns:thm15="http://schemas.microsoft.com/office/thememl/2012/main" name="Presentation1" id="{F15BEDC6-FB48-47A5-80AF-B11DDDEE5AA1}" vid="{08D7E6E7-F3BD-41C5-BA27-B03C5328B8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CF9C837784A14FB6009D50F1F4E7D2" ma:contentTypeVersion="50" ma:contentTypeDescription="Create a new document." ma:contentTypeScope="" ma:versionID="d6459c7b4eab1b675ebd1e1cc8d7ccf7">
  <xsd:schema xmlns:xsd="http://www.w3.org/2001/XMLSchema" xmlns:xs="http://www.w3.org/2001/XMLSchema" xmlns:p="http://schemas.microsoft.com/office/2006/metadata/properties" xmlns:ns2="aecc4857-22d4-428c-a5ad-70f618419404" xmlns:ns3="92383ba3-0f72-4067-91ac-e44b1eedeab9" targetNamespace="http://schemas.microsoft.com/office/2006/metadata/properties" ma:root="true" ma:fieldsID="0ac701070d73603d37a949811dc3b98a" ns2:_="" ns3:_="">
    <xsd:import namespace="aecc4857-22d4-428c-a5ad-70f618419404"/>
    <xsd:import namespace="92383ba3-0f72-4067-91ac-e44b1eedeab9"/>
    <xsd:element name="properties">
      <xsd:complexType>
        <xsd:sequence>
          <xsd:element name="documentManagement">
            <xsd:complexType>
              <xsd:all>
                <xsd:element ref="ns2:Username"/>
                <xsd:element ref="ns3:SharedWithUsers" minOccurs="0"/>
                <xsd:element ref="ns3:SharedWithDetails"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TaxCatchAll" minOccurs="0"/>
                <xsd:element ref="ns2:f69e197ecbbb4e68b6994d847e948bfb" minOccurs="0"/>
                <xsd:element ref="ns2:iee5502487564d7e92a1525f9488839b" minOccurs="0"/>
                <xsd:element ref="ns2:p01f365c328a4d63a7e1180285744f0b" minOccurs="0"/>
                <xsd:element ref="ns2:MediaServiceAutoTags" minOccurs="0"/>
                <xsd:element ref="ns2:MediaServiceGenerationTime" minOccurs="0"/>
                <xsd:element ref="ns2:MediaServiceEventHashCode" minOccurs="0"/>
                <xsd:element ref="ns2:Technologies" minOccurs="0"/>
                <xsd:element ref="ns2:ProdaptAccountType" minOccurs="0"/>
                <xsd:element ref="ns2:DocumentsType" minOccurs="0"/>
                <xsd:element ref="ns2:PracticeAreas" minOccurs="0"/>
                <xsd:element ref="ns2:lcf76f155ced4ddcb4097134ff3c332f" minOccurs="0"/>
                <xsd:element ref="ns2:MediaServiceOCR" minOccurs="0"/>
                <xsd:element ref="ns2:Video_x0020_Titl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cc4857-22d4-428c-a5ad-70f618419404" elementFormDefault="qualified">
    <xsd:import namespace="http://schemas.microsoft.com/office/2006/documentManagement/types"/>
    <xsd:import namespace="http://schemas.microsoft.com/office/infopath/2007/PartnerControls"/>
    <xsd:element name="Username" ma:index="2" ma:displayName="Username" ma:format="Dropdown" ma:list="UserInfo" ma:SharePointGroup="0" ma:internalName="User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MediaServiceMetadata" ma:index="5" nillable="true" ma:displayName="MediaServiceMetadata" ma:hidden="true" ma:internalName="MediaServiceMetadata" ma:readOnly="true">
      <xsd:simpleType>
        <xsd:restriction base="dms:Note"/>
      </xsd:simpleType>
    </xsd:element>
    <xsd:element name="MediaServiceFastMetadata" ma:index="6"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f69e197ecbbb4e68b6994d847e948bfb" ma:index="19" nillable="true" ma:taxonomy="true" ma:internalName="f69e197ecbbb4e68b6994d847e948bfb" ma:taxonomyFieldName="Document_x0020_Type" ma:displayName="Document Type" ma:default="" ma:fieldId="{f69e197e-cbbb-4e68-b699-4d847e948bfb}" ma:taxonomyMulti="true" ma:sspId="57f86abb-38d7-41bf-bac4-7745b1ce4b50" ma:termSetId="c1b3da54-ca85-4e3f-a1b0-d1e85f199071" ma:anchorId="00000000-0000-0000-0000-000000000000" ma:open="true" ma:isKeyword="false">
      <xsd:complexType>
        <xsd:sequence>
          <xsd:element ref="pc:Terms" minOccurs="0" maxOccurs="1"/>
        </xsd:sequence>
      </xsd:complexType>
    </xsd:element>
    <xsd:element name="iee5502487564d7e92a1525f9488839b" ma:index="21" nillable="true" ma:taxonomy="true" ma:internalName="iee5502487564d7e92a1525f9488839b" ma:taxonomyFieldName="Prodapt_x0020_Account" ma:displayName="Google" ma:default="" ma:fieldId="{2ee55024-8756-4d7e-92a1-525f9488839b}" ma:taxonomyMulti="true" ma:sspId="57f86abb-38d7-41bf-bac4-7745b1ce4b50" ma:termSetId="ae246934-a218-489b-ab5d-86fbf15fb9ec" ma:anchorId="00000000-0000-0000-0000-000000000000" ma:open="true" ma:isKeyword="false">
      <xsd:complexType>
        <xsd:sequence>
          <xsd:element ref="pc:Terms" minOccurs="0" maxOccurs="1"/>
        </xsd:sequence>
      </xsd:complexType>
    </xsd:element>
    <xsd:element name="p01f365c328a4d63a7e1180285744f0b" ma:index="23" nillable="true" ma:taxonomy="true" ma:internalName="p01f365c328a4d63a7e1180285744f0b" ma:taxonomyFieldName="Technology" ma:displayName="Technology" ma:default="" ma:fieldId="{901f365c-328a-4d63-a7e1-180285744f0b}" ma:taxonomyMulti="true" ma:sspId="57f86abb-38d7-41bf-bac4-7745b1ce4b50" ma:termSetId="13235108-2c5d-41fc-b3d2-2f5441a0a31d" ma:anchorId="00000000-0000-0000-0000-000000000000" ma:open="true" ma:isKeyword="false">
      <xsd:complexType>
        <xsd:sequence>
          <xsd:element ref="pc:Terms" minOccurs="0" maxOccurs="1"/>
        </xsd:sequence>
      </xsd:complexType>
    </xsd:element>
    <xsd:element name="MediaServiceAutoTags" ma:index="24" nillable="true" ma:displayName="Tags" ma:internalName="MediaServiceAutoTags" ma:readOnly="true">
      <xsd:simpleType>
        <xsd:restriction base="dms:Text"/>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element name="Technologies" ma:index="27" nillable="true" ma:displayName="Technologies" ma:format="Dropdown" ma:internalName="Technologies">
      <xsd:complexType>
        <xsd:complexContent>
          <xsd:extension base="dms:MultiChoiceFillIn">
            <xsd:sequence>
              <xsd:element name="Value" maxOccurs="unbounded" minOccurs="0" nillable="true">
                <xsd:simpleType>
                  <xsd:union memberTypes="dms:Text">
                    <xsd:simpleType>
                      <xsd:restriction base="dms:Choice">
                        <xsd:enumeration value="HTML"/>
                        <xsd:enumeration value="CSS"/>
                        <xsd:enumeration value="Amazon Web Services"/>
                        <xsd:enumeration value="Google Cloud Platform"/>
                        <xsd:enumeration value="Microsoft Azure"/>
                        <xsd:enumeration value="JavaScript"/>
                      </xsd:restriction>
                    </xsd:simpleType>
                  </xsd:union>
                </xsd:simpleType>
              </xsd:element>
            </xsd:sequence>
          </xsd:extension>
        </xsd:complexContent>
      </xsd:complexType>
    </xsd:element>
    <xsd:element name="ProdaptAccountType" ma:index="28" nillable="true" ma:displayName="Prodapt Account Name" ma:format="Dropdown" ma:internalName="ProdaptAccountType">
      <xsd:simpleType>
        <xsd:union memberTypes="dms:Text">
          <xsd:simpleType>
            <xsd:restriction base="dms:Choice">
              <xsd:enumeration value="AT &amp; T"/>
              <xsd:enumeration value="Windstream"/>
              <xsd:enumeration value="LGI"/>
            </xsd:restriction>
          </xsd:simpleType>
        </xsd:union>
      </xsd:simpleType>
    </xsd:element>
    <xsd:element name="DocumentsType" ma:index="29" nillable="true" ma:displayName="Document's Type" ma:format="Dropdown" ma:internalName="DocumentsType">
      <xsd:simpleType>
        <xsd:union memberTypes="dms:Text">
          <xsd:simpleType>
            <xsd:restriction base="dms:Choice">
              <xsd:enumeration value="Project &amp; Programs Case Studies"/>
            </xsd:restriction>
          </xsd:simpleType>
        </xsd:union>
      </xsd:simpleType>
    </xsd:element>
    <xsd:element name="PracticeAreas" ma:index="30" nillable="true" ma:displayName="Practice Areas" ma:format="Dropdown" ma:internalName="PracticeAreas">
      <xsd:simpleType>
        <xsd:union memberTypes="dms:Text">
          <xsd:simpleType>
            <xsd:restriction base="dms:Choice">
              <xsd:enumeration value="OSS BSS - CIO"/>
            </xsd:restriction>
          </xsd:simpleType>
        </xsd:union>
      </xsd:simpleType>
    </xsd:element>
    <xsd:element name="lcf76f155ced4ddcb4097134ff3c332f" ma:index="32" nillable="true" ma:taxonomy="true" ma:internalName="lcf76f155ced4ddcb4097134ff3c332f" ma:taxonomyFieldName="MediaServiceImageTags" ma:displayName="Image Tags" ma:readOnly="false" ma:fieldId="{5cf76f15-5ced-4ddc-b409-7134ff3c332f}" ma:taxonomyMulti="true" ma:sspId="57f86abb-38d7-41bf-bac4-7745b1ce4b50" ma:termSetId="09814cd3-568e-fe90-9814-8d621ff8fb84" ma:anchorId="fba54fb3-c3e1-fe81-a776-ca4b69148c4d" ma:open="true" ma:isKeyword="false">
      <xsd:complexType>
        <xsd:sequence>
          <xsd:element ref="pc:Terms" minOccurs="0" maxOccurs="1"/>
        </xsd:sequence>
      </xsd:complexType>
    </xsd:element>
    <xsd:element name="MediaServiceOCR" ma:index="33" nillable="true" ma:displayName="Extracted Text" ma:internalName="MediaServiceOCR" ma:readOnly="true">
      <xsd:simpleType>
        <xsd:restriction base="dms:Note">
          <xsd:maxLength value="255"/>
        </xsd:restriction>
      </xsd:simpleType>
    </xsd:element>
    <xsd:element name="Video_x0020_Title" ma:index="34" nillable="true" ma:displayName="Video Title" ma:description="Content Title" ma:internalName="Video_x0020_Title">
      <xsd:simpleType>
        <xsd:restriction base="dms:Text">
          <xsd:maxLength value="255"/>
        </xsd:restriction>
      </xsd:simpleType>
    </xsd:element>
    <xsd:element name="MediaServiceObjectDetectorVersions" ma:index="3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383ba3-0f72-4067-91ac-e44b1eedeab9" elementFormDefault="qualified">
    <xsd:import namespace="http://schemas.microsoft.com/office/2006/documentManagement/types"/>
    <xsd:import namespace="http://schemas.microsoft.com/office/infopath/2007/PartnerControls"/>
    <xsd:element name="SharedWithUsers" ma:index="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61d34079-a1ed-4997-a446-fe5747ee38c2}" ma:internalName="TaxCatchAll" ma:showField="CatchAllData" ma:web="92383ba3-0f72-4067-91ac-e44b1eedea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rodaptAccountType xmlns="aecc4857-22d4-428c-a5ad-70f618419404" xsi:nil="true"/>
    <iee5502487564d7e92a1525f9488839b xmlns="aecc4857-22d4-428c-a5ad-70f618419404">
      <Terms xmlns="http://schemas.microsoft.com/office/infopath/2007/PartnerControls"/>
    </iee5502487564d7e92a1525f9488839b>
    <p01f365c328a4d63a7e1180285744f0b xmlns="aecc4857-22d4-428c-a5ad-70f618419404">
      <Terms xmlns="http://schemas.microsoft.com/office/infopath/2007/PartnerControls"/>
    </p01f365c328a4d63a7e1180285744f0b>
    <DocumentsType xmlns="aecc4857-22d4-428c-a5ad-70f618419404" xsi:nil="true"/>
    <lcf76f155ced4ddcb4097134ff3c332f xmlns="aecc4857-22d4-428c-a5ad-70f618419404">
      <Terms xmlns="http://schemas.microsoft.com/office/infopath/2007/PartnerControls"/>
    </lcf76f155ced4ddcb4097134ff3c332f>
    <Technologies xmlns="aecc4857-22d4-428c-a5ad-70f618419404" xsi:nil="true"/>
    <f69e197ecbbb4e68b6994d847e948bfb xmlns="aecc4857-22d4-428c-a5ad-70f618419404">
      <Terms xmlns="http://schemas.microsoft.com/office/infopath/2007/PartnerControls"/>
    </f69e197ecbbb4e68b6994d847e948bfb>
    <PracticeAreas xmlns="aecc4857-22d4-428c-a5ad-70f618419404" xsi:nil="true"/>
    <Username xmlns="aecc4857-22d4-428c-a5ad-70f618419404">
      <UserInfo>
        <DisplayName/>
        <AccountId/>
        <AccountType/>
      </UserInfo>
    </Username>
    <TaxCatchAll xmlns="92383ba3-0f72-4067-91ac-e44b1eedeab9" xsi:nil="true"/>
    <Video_x0020_Title xmlns="aecc4857-22d4-428c-a5ad-70f618419404" xsi:nil="true"/>
    <SharedWithUsers xmlns="92383ba3-0f72-4067-91ac-e44b1eedeab9">
      <UserInfo>
        <DisplayName>Bharani Vaitheesvaran B</DisplayName>
        <AccountId>5940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9E78A3-B958-41E0-A2A0-61762E6E33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cc4857-22d4-428c-a5ad-70f618419404"/>
    <ds:schemaRef ds:uri="92383ba3-0f72-4067-91ac-e44b1eedea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B9B2FE-D1E4-4266-A8E3-E0AA1C8C74D3}">
  <ds:schemaRefs>
    <ds:schemaRef ds:uri="http://schemas.microsoft.com/office/2006/metadata/properties"/>
    <ds:schemaRef ds:uri="http://schemas.microsoft.com/office/infopath/2007/PartnerControls"/>
    <ds:schemaRef ds:uri="aecc4857-22d4-428c-a5ad-70f618419404"/>
    <ds:schemaRef ds:uri="92383ba3-0f72-4067-91ac-e44b1eedeab9"/>
  </ds:schemaRefs>
</ds:datastoreItem>
</file>

<file path=customXml/itemProps3.xml><?xml version="1.0" encoding="utf-8"?>
<ds:datastoreItem xmlns:ds="http://schemas.openxmlformats.org/officeDocument/2006/customXml" ds:itemID="{BB12F67F-869E-4130-AE9F-06AD07AAC7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Prodapt Presentation Template 31st Oct 2022 (8)</Template>
  <TotalTime>482</TotalTime>
  <Words>1490</Words>
  <Application>Microsoft Office PowerPoint</Application>
  <PresentationFormat>On-screen Show (16:9)</PresentationFormat>
  <Paragraphs>135</Paragraphs>
  <Slides>10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ＭＳ Ｐゴシック</vt:lpstr>
      <vt:lpstr>Arial</vt:lpstr>
      <vt:lpstr>Calibri</vt:lpstr>
      <vt:lpstr>Courier New</vt:lpstr>
      <vt:lpstr>KareliaWeb Regular</vt:lpstr>
      <vt:lpstr>Quattrocento Sans</vt:lpstr>
      <vt:lpstr>Roboto</vt:lpstr>
      <vt:lpstr>Segoe UI</vt:lpstr>
      <vt:lpstr>Wingdings</vt:lpstr>
      <vt:lpstr>Theme - Prodapt PPT</vt:lpstr>
      <vt:lpstr>PowerPoint Presentation</vt:lpstr>
      <vt:lpstr>Field service providers are constantly striving to improve efficiency, reduce the number of site visits and improve customer experience </vt:lpstr>
      <vt:lpstr>Build an AI-powered video intelligence framework to transform field operations, creating smart field workforce</vt:lpstr>
      <vt:lpstr>Key components of the AI-powered video intelligence framework which streamline the field services </vt:lpstr>
      <vt:lpstr>AI-assisted Video Guide – Effortlessly capture field data  with a prescriptive storyboard</vt:lpstr>
      <vt:lpstr>Recommendation Engine – Leverage guided actions  powered by Intelligent Platform</vt:lpstr>
      <vt:lpstr>Smart Dashboards – Leverage Intelligent Reports and  Dashboards to drive smart decision making</vt:lpstr>
      <vt:lpstr>A leading service provider in North America implemented AI-powered video intelligence framework</vt:lpstr>
      <vt:lpstr>Business benefit achieved by a leading service provider in North America by building &amp; implementing an AI-powered video intelligence framework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Ponvadivel Raja N</dc:creator>
  <cp:lastModifiedBy>Deesha Yogesh Chaware</cp:lastModifiedBy>
  <cp:revision>20</cp:revision>
  <dcterms:created xsi:type="dcterms:W3CDTF">2024-01-13T06:21:00Z</dcterms:created>
  <dcterms:modified xsi:type="dcterms:W3CDTF">2024-01-23T10:22:14Z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ntentTypeId" pid="2">
    <vt:lpwstr>0x010100C5CF9C837784A14FB6009D50F1F4E7D2</vt:lpwstr>
  </property>
  <property fmtid="{D5CDD505-2E9C-101B-9397-08002B2CF9AE}" name="NXPowerLiteLastOptimized" pid="3">
    <vt:lpwstr>1448005</vt:lpwstr>
  </property>
  <property fmtid="{D5CDD505-2E9C-101B-9397-08002B2CF9AE}" name="NXPowerLiteSettings" pid="4">
    <vt:lpwstr>F7000400038000</vt:lpwstr>
  </property>
  <property fmtid="{D5CDD505-2E9C-101B-9397-08002B2CF9AE}" name="NXPowerLiteVersion" pid="5">
    <vt:lpwstr>S10.2.0</vt:lpwstr>
  </property>
</Properties>
</file>